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67" r:id="rId2"/>
    <p:sldId id="265" r:id="rId3"/>
    <p:sldId id="258" r:id="rId4"/>
    <p:sldId id="261" r:id="rId5"/>
    <p:sldId id="262" r:id="rId6"/>
    <p:sldId id="259" r:id="rId7"/>
    <p:sldId id="260" r:id="rId8"/>
    <p:sldId id="268" r:id="rId9"/>
    <p:sldId id="263" r:id="rId10"/>
    <p:sldId id="271" r:id="rId11"/>
    <p:sldId id="272" r:id="rId12"/>
    <p:sldId id="273" r:id="rId13"/>
    <p:sldId id="274" r:id="rId14"/>
    <p:sldId id="275" r:id="rId15"/>
    <p:sldId id="276" r:id="rId16"/>
    <p:sldId id="277" r:id="rId17"/>
    <p:sldId id="278" r:id="rId18"/>
    <p:sldId id="279" r:id="rId19"/>
    <p:sldId id="266" r:id="rId20"/>
    <p:sldId id="270" r:id="rId21"/>
    <p:sldId id="26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KASH MAJUMDAR" initials="AM" lastIdx="2" clrIdx="0">
    <p:extLst>
      <p:ext uri="{19B8F6BF-5375-455C-9EA6-DF929625EA0E}">
        <p15:presenceInfo xmlns:p15="http://schemas.microsoft.com/office/powerpoint/2012/main" userId="cf5f65f0cf53a86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showGuides="1">
      <p:cViewPr varScale="1">
        <p:scale>
          <a:sx n="63" d="100"/>
          <a:sy n="63" d="100"/>
        </p:scale>
        <p:origin x="708" y="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5FED9E-8084-430A-967F-1FAEC4E31EE8}" type="datetimeFigureOut">
              <a:rPr lang="en-IN" smtClean="0"/>
              <a:t>04-10-2024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C23D7E-8EC8-466C-BD3D-E64571FAC62F}" type="slidenum">
              <a:rPr lang="en-IN" smtClean="0"/>
              <a:t>‹#›</a:t>
            </a:fld>
            <a:endParaRPr lang="en-IN"/>
          </a:p>
        </p:txBody>
      </p:sp>
    </p:spTree>
    <p:extLst>
      <p:ext uri="{BB962C8B-B14F-4D97-AF65-F5344CB8AC3E}">
        <p14:creationId xmlns:p14="http://schemas.microsoft.com/office/powerpoint/2010/main" val="3185609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Akajoiajs</a:t>
            </a:r>
            <a:endParaRPr lang="en-IN" dirty="0"/>
          </a:p>
        </p:txBody>
      </p:sp>
      <p:sp>
        <p:nvSpPr>
          <p:cNvPr id="4" name="Slide Number Placeholder 3"/>
          <p:cNvSpPr>
            <a:spLocks noGrp="1"/>
          </p:cNvSpPr>
          <p:nvPr>
            <p:ph type="sldNum" sz="quarter" idx="5"/>
          </p:nvPr>
        </p:nvSpPr>
        <p:spPr/>
        <p:txBody>
          <a:bodyPr/>
          <a:lstStyle/>
          <a:p>
            <a:fld id="{80C23D7E-8EC8-466C-BD3D-E64571FAC62F}" type="slidenum">
              <a:rPr lang="en-IN" smtClean="0"/>
              <a:t>2</a:t>
            </a:fld>
            <a:endParaRPr lang="en-IN"/>
          </a:p>
        </p:txBody>
      </p:sp>
    </p:spTree>
    <p:extLst>
      <p:ext uri="{BB962C8B-B14F-4D97-AF65-F5344CB8AC3E}">
        <p14:creationId xmlns:p14="http://schemas.microsoft.com/office/powerpoint/2010/main" val="29341974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494F0-9F0D-4BE5-E8DD-36CF4E111DF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D189A43-120D-9742-9AD5-819CB72F48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F78D361-5C0A-5E39-9BF2-442E1F7574DC}"/>
              </a:ext>
            </a:extLst>
          </p:cNvPr>
          <p:cNvSpPr>
            <a:spLocks noGrp="1"/>
          </p:cNvSpPr>
          <p:nvPr>
            <p:ph type="dt" sz="half" idx="10"/>
          </p:nvPr>
        </p:nvSpPr>
        <p:spPr/>
        <p:txBody>
          <a:bodyPr/>
          <a:lstStyle/>
          <a:p>
            <a:fld id="{6283D908-3C6F-44FB-9DB3-CE474B2C4407}" type="datetimeFigureOut">
              <a:rPr lang="en-IN" smtClean="0"/>
              <a:t>04-10-2024</a:t>
            </a:fld>
            <a:endParaRPr lang="en-IN"/>
          </a:p>
        </p:txBody>
      </p:sp>
      <p:sp>
        <p:nvSpPr>
          <p:cNvPr id="5" name="Footer Placeholder 4">
            <a:extLst>
              <a:ext uri="{FF2B5EF4-FFF2-40B4-BE49-F238E27FC236}">
                <a16:creationId xmlns:a16="http://schemas.microsoft.com/office/drawing/2014/main" id="{C953D0E3-A4FF-B5E8-0F12-36A0C2FDC9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8CE7707-6BC0-7460-94F3-742BA1EDE567}"/>
              </a:ext>
            </a:extLst>
          </p:cNvPr>
          <p:cNvSpPr>
            <a:spLocks noGrp="1"/>
          </p:cNvSpPr>
          <p:nvPr>
            <p:ph type="sldNum" sz="quarter" idx="12"/>
          </p:nvPr>
        </p:nvSpPr>
        <p:spPr/>
        <p:txBody>
          <a:bodyPr/>
          <a:lstStyle/>
          <a:p>
            <a:fld id="{F1A023E4-D114-4EE0-9143-35629351F7B8}" type="slidenum">
              <a:rPr lang="en-IN" smtClean="0"/>
              <a:t>‹#›</a:t>
            </a:fld>
            <a:endParaRPr lang="en-IN"/>
          </a:p>
        </p:txBody>
      </p:sp>
    </p:spTree>
    <p:extLst>
      <p:ext uri="{BB962C8B-B14F-4D97-AF65-F5344CB8AC3E}">
        <p14:creationId xmlns:p14="http://schemas.microsoft.com/office/powerpoint/2010/main" val="2010072570"/>
      </p:ext>
    </p:extLst>
  </p:cSld>
  <p:clrMapOvr>
    <a:masterClrMapping/>
  </p:clrMapOvr>
  <p:transition spd="slow">
    <p:split orient="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D150-4BF3-5CFB-5B39-267B5DD4FD7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9EBCAA5-6D9B-DD9A-88F8-A9A5F33264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66A7D77-8D0A-5BF3-A496-3D7D29244CA1}"/>
              </a:ext>
            </a:extLst>
          </p:cNvPr>
          <p:cNvSpPr>
            <a:spLocks noGrp="1"/>
          </p:cNvSpPr>
          <p:nvPr>
            <p:ph type="dt" sz="half" idx="10"/>
          </p:nvPr>
        </p:nvSpPr>
        <p:spPr/>
        <p:txBody>
          <a:bodyPr/>
          <a:lstStyle/>
          <a:p>
            <a:fld id="{6283D908-3C6F-44FB-9DB3-CE474B2C4407}" type="datetimeFigureOut">
              <a:rPr lang="en-IN" smtClean="0"/>
              <a:t>04-10-2024</a:t>
            </a:fld>
            <a:endParaRPr lang="en-IN"/>
          </a:p>
        </p:txBody>
      </p:sp>
      <p:sp>
        <p:nvSpPr>
          <p:cNvPr id="5" name="Footer Placeholder 4">
            <a:extLst>
              <a:ext uri="{FF2B5EF4-FFF2-40B4-BE49-F238E27FC236}">
                <a16:creationId xmlns:a16="http://schemas.microsoft.com/office/drawing/2014/main" id="{69A2475A-2029-EC8E-5771-D5B458D7005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E89F78-5E27-1C6B-D10D-1BDCB2CBF1A4}"/>
              </a:ext>
            </a:extLst>
          </p:cNvPr>
          <p:cNvSpPr>
            <a:spLocks noGrp="1"/>
          </p:cNvSpPr>
          <p:nvPr>
            <p:ph type="sldNum" sz="quarter" idx="12"/>
          </p:nvPr>
        </p:nvSpPr>
        <p:spPr/>
        <p:txBody>
          <a:bodyPr/>
          <a:lstStyle/>
          <a:p>
            <a:fld id="{F1A023E4-D114-4EE0-9143-35629351F7B8}" type="slidenum">
              <a:rPr lang="en-IN" smtClean="0"/>
              <a:t>‹#›</a:t>
            </a:fld>
            <a:endParaRPr lang="en-IN"/>
          </a:p>
        </p:txBody>
      </p:sp>
    </p:spTree>
    <p:extLst>
      <p:ext uri="{BB962C8B-B14F-4D97-AF65-F5344CB8AC3E}">
        <p14:creationId xmlns:p14="http://schemas.microsoft.com/office/powerpoint/2010/main" val="3711877631"/>
      </p:ext>
    </p:extLst>
  </p:cSld>
  <p:clrMapOvr>
    <a:masterClrMapping/>
  </p:clrMapOvr>
  <p:transition spd="slow">
    <p:split orient="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9ACED5-6A7B-2DB0-728B-2BBCF5679C1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57F6286-17A0-177F-ABF7-0DB0DF2B4E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C47004-9F5B-102A-6E91-45FFD1EAAE72}"/>
              </a:ext>
            </a:extLst>
          </p:cNvPr>
          <p:cNvSpPr>
            <a:spLocks noGrp="1"/>
          </p:cNvSpPr>
          <p:nvPr>
            <p:ph type="dt" sz="half" idx="10"/>
          </p:nvPr>
        </p:nvSpPr>
        <p:spPr/>
        <p:txBody>
          <a:bodyPr/>
          <a:lstStyle/>
          <a:p>
            <a:fld id="{6283D908-3C6F-44FB-9DB3-CE474B2C4407}" type="datetimeFigureOut">
              <a:rPr lang="en-IN" smtClean="0"/>
              <a:t>04-10-2024</a:t>
            </a:fld>
            <a:endParaRPr lang="en-IN"/>
          </a:p>
        </p:txBody>
      </p:sp>
      <p:sp>
        <p:nvSpPr>
          <p:cNvPr id="5" name="Footer Placeholder 4">
            <a:extLst>
              <a:ext uri="{FF2B5EF4-FFF2-40B4-BE49-F238E27FC236}">
                <a16:creationId xmlns:a16="http://schemas.microsoft.com/office/drawing/2014/main" id="{FFC7654D-8AF2-4D34-FF3B-961A37B686A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80C571B-353A-FF36-8F1B-EA9A21D94A15}"/>
              </a:ext>
            </a:extLst>
          </p:cNvPr>
          <p:cNvSpPr>
            <a:spLocks noGrp="1"/>
          </p:cNvSpPr>
          <p:nvPr>
            <p:ph type="sldNum" sz="quarter" idx="12"/>
          </p:nvPr>
        </p:nvSpPr>
        <p:spPr/>
        <p:txBody>
          <a:bodyPr/>
          <a:lstStyle/>
          <a:p>
            <a:fld id="{F1A023E4-D114-4EE0-9143-35629351F7B8}" type="slidenum">
              <a:rPr lang="en-IN" smtClean="0"/>
              <a:t>‹#›</a:t>
            </a:fld>
            <a:endParaRPr lang="en-IN"/>
          </a:p>
        </p:txBody>
      </p:sp>
    </p:spTree>
    <p:extLst>
      <p:ext uri="{BB962C8B-B14F-4D97-AF65-F5344CB8AC3E}">
        <p14:creationId xmlns:p14="http://schemas.microsoft.com/office/powerpoint/2010/main" val="1404686371"/>
      </p:ext>
    </p:extLst>
  </p:cSld>
  <p:clrMapOvr>
    <a:masterClrMapping/>
  </p:clrMapOvr>
  <p:transition spd="slow">
    <p:split orient="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A0FE8-6243-B6A7-38F1-7797F06BE54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0B51E5B-1CD9-89A2-BAC2-1B2507254FC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F205BB0-CD74-8611-AB8B-DB8FCD2AA22C}"/>
              </a:ext>
            </a:extLst>
          </p:cNvPr>
          <p:cNvSpPr>
            <a:spLocks noGrp="1"/>
          </p:cNvSpPr>
          <p:nvPr>
            <p:ph type="dt" sz="half" idx="10"/>
          </p:nvPr>
        </p:nvSpPr>
        <p:spPr/>
        <p:txBody>
          <a:bodyPr/>
          <a:lstStyle/>
          <a:p>
            <a:fld id="{6283D908-3C6F-44FB-9DB3-CE474B2C4407}" type="datetimeFigureOut">
              <a:rPr lang="en-IN" smtClean="0"/>
              <a:t>04-10-2024</a:t>
            </a:fld>
            <a:endParaRPr lang="en-IN"/>
          </a:p>
        </p:txBody>
      </p:sp>
      <p:sp>
        <p:nvSpPr>
          <p:cNvPr id="5" name="Footer Placeholder 4">
            <a:extLst>
              <a:ext uri="{FF2B5EF4-FFF2-40B4-BE49-F238E27FC236}">
                <a16:creationId xmlns:a16="http://schemas.microsoft.com/office/drawing/2014/main" id="{E0EFE6A8-8EA5-75B4-151E-9199B63D3E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C649BB0-B474-837B-0B23-177242DB936B}"/>
              </a:ext>
            </a:extLst>
          </p:cNvPr>
          <p:cNvSpPr>
            <a:spLocks noGrp="1"/>
          </p:cNvSpPr>
          <p:nvPr>
            <p:ph type="sldNum" sz="quarter" idx="12"/>
          </p:nvPr>
        </p:nvSpPr>
        <p:spPr/>
        <p:txBody>
          <a:bodyPr/>
          <a:lstStyle/>
          <a:p>
            <a:fld id="{F1A023E4-D114-4EE0-9143-35629351F7B8}" type="slidenum">
              <a:rPr lang="en-IN" smtClean="0"/>
              <a:t>‹#›</a:t>
            </a:fld>
            <a:endParaRPr lang="en-IN"/>
          </a:p>
        </p:txBody>
      </p:sp>
    </p:spTree>
    <p:extLst>
      <p:ext uri="{BB962C8B-B14F-4D97-AF65-F5344CB8AC3E}">
        <p14:creationId xmlns:p14="http://schemas.microsoft.com/office/powerpoint/2010/main" val="3326068376"/>
      </p:ext>
    </p:extLst>
  </p:cSld>
  <p:clrMapOvr>
    <a:masterClrMapping/>
  </p:clrMapOvr>
  <p:transition spd="slow">
    <p:split orient="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E5A5A-C01B-FF24-BFE5-B1F74A1F3E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49C6AA4-2BF3-E747-66AD-0EE51F8DBC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14CB32-0F34-4456-5C44-515EF5321318}"/>
              </a:ext>
            </a:extLst>
          </p:cNvPr>
          <p:cNvSpPr>
            <a:spLocks noGrp="1"/>
          </p:cNvSpPr>
          <p:nvPr>
            <p:ph type="dt" sz="half" idx="10"/>
          </p:nvPr>
        </p:nvSpPr>
        <p:spPr/>
        <p:txBody>
          <a:bodyPr/>
          <a:lstStyle/>
          <a:p>
            <a:fld id="{6283D908-3C6F-44FB-9DB3-CE474B2C4407}" type="datetimeFigureOut">
              <a:rPr lang="en-IN" smtClean="0"/>
              <a:t>04-10-2024</a:t>
            </a:fld>
            <a:endParaRPr lang="en-IN"/>
          </a:p>
        </p:txBody>
      </p:sp>
      <p:sp>
        <p:nvSpPr>
          <p:cNvPr id="5" name="Footer Placeholder 4">
            <a:extLst>
              <a:ext uri="{FF2B5EF4-FFF2-40B4-BE49-F238E27FC236}">
                <a16:creationId xmlns:a16="http://schemas.microsoft.com/office/drawing/2014/main" id="{AE72BA1A-6C30-8AB1-9F65-CBDECE1CA9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284F12F-83B3-737C-0BF6-49E35A0178BB}"/>
              </a:ext>
            </a:extLst>
          </p:cNvPr>
          <p:cNvSpPr>
            <a:spLocks noGrp="1"/>
          </p:cNvSpPr>
          <p:nvPr>
            <p:ph type="sldNum" sz="quarter" idx="12"/>
          </p:nvPr>
        </p:nvSpPr>
        <p:spPr/>
        <p:txBody>
          <a:bodyPr/>
          <a:lstStyle/>
          <a:p>
            <a:fld id="{F1A023E4-D114-4EE0-9143-35629351F7B8}" type="slidenum">
              <a:rPr lang="en-IN" smtClean="0"/>
              <a:t>‹#›</a:t>
            </a:fld>
            <a:endParaRPr lang="en-IN"/>
          </a:p>
        </p:txBody>
      </p:sp>
    </p:spTree>
    <p:extLst>
      <p:ext uri="{BB962C8B-B14F-4D97-AF65-F5344CB8AC3E}">
        <p14:creationId xmlns:p14="http://schemas.microsoft.com/office/powerpoint/2010/main" val="2114055823"/>
      </p:ext>
    </p:extLst>
  </p:cSld>
  <p:clrMapOvr>
    <a:masterClrMapping/>
  </p:clrMapOvr>
  <p:transition spd="slow">
    <p:split orient="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0A9E2-5F9E-6FCB-3406-A88C7424A77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87E1E57-8132-F544-5487-85C0ED2A30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14F1592-BA21-F66A-F97E-05E4DD62A1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74E539E-457B-51FD-53D1-637E3644E549}"/>
              </a:ext>
            </a:extLst>
          </p:cNvPr>
          <p:cNvSpPr>
            <a:spLocks noGrp="1"/>
          </p:cNvSpPr>
          <p:nvPr>
            <p:ph type="dt" sz="half" idx="10"/>
          </p:nvPr>
        </p:nvSpPr>
        <p:spPr/>
        <p:txBody>
          <a:bodyPr/>
          <a:lstStyle/>
          <a:p>
            <a:fld id="{6283D908-3C6F-44FB-9DB3-CE474B2C4407}" type="datetimeFigureOut">
              <a:rPr lang="en-IN" smtClean="0"/>
              <a:t>04-10-2024</a:t>
            </a:fld>
            <a:endParaRPr lang="en-IN"/>
          </a:p>
        </p:txBody>
      </p:sp>
      <p:sp>
        <p:nvSpPr>
          <p:cNvPr id="6" name="Footer Placeholder 5">
            <a:extLst>
              <a:ext uri="{FF2B5EF4-FFF2-40B4-BE49-F238E27FC236}">
                <a16:creationId xmlns:a16="http://schemas.microsoft.com/office/drawing/2014/main" id="{48B68652-FD90-CDED-C796-47FCEEFABEB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500C5E1-CA1B-6322-4B74-8BD4A2E3815E}"/>
              </a:ext>
            </a:extLst>
          </p:cNvPr>
          <p:cNvSpPr>
            <a:spLocks noGrp="1"/>
          </p:cNvSpPr>
          <p:nvPr>
            <p:ph type="sldNum" sz="quarter" idx="12"/>
          </p:nvPr>
        </p:nvSpPr>
        <p:spPr/>
        <p:txBody>
          <a:bodyPr/>
          <a:lstStyle/>
          <a:p>
            <a:fld id="{F1A023E4-D114-4EE0-9143-35629351F7B8}" type="slidenum">
              <a:rPr lang="en-IN" smtClean="0"/>
              <a:t>‹#›</a:t>
            </a:fld>
            <a:endParaRPr lang="en-IN"/>
          </a:p>
        </p:txBody>
      </p:sp>
    </p:spTree>
    <p:extLst>
      <p:ext uri="{BB962C8B-B14F-4D97-AF65-F5344CB8AC3E}">
        <p14:creationId xmlns:p14="http://schemas.microsoft.com/office/powerpoint/2010/main" val="2969570076"/>
      </p:ext>
    </p:extLst>
  </p:cSld>
  <p:clrMapOvr>
    <a:masterClrMapping/>
  </p:clrMapOvr>
  <p:transition spd="slow">
    <p:split orient="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674F5-D9B6-F38F-7A99-CCD16EDAB6A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16A011D-AB37-D638-A002-5A37A9884C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A19FB3-ED27-7CA4-B79F-4AA8F71D055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95E914C-D5AD-B21A-5E21-D62E87C4C4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02B0A59-4E7A-B85D-B7D7-95DE36E56C7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EC6FEBB-A2E9-4C02-E142-C4405D79A7F1}"/>
              </a:ext>
            </a:extLst>
          </p:cNvPr>
          <p:cNvSpPr>
            <a:spLocks noGrp="1"/>
          </p:cNvSpPr>
          <p:nvPr>
            <p:ph type="dt" sz="half" idx="10"/>
          </p:nvPr>
        </p:nvSpPr>
        <p:spPr/>
        <p:txBody>
          <a:bodyPr/>
          <a:lstStyle/>
          <a:p>
            <a:fld id="{6283D908-3C6F-44FB-9DB3-CE474B2C4407}" type="datetimeFigureOut">
              <a:rPr lang="en-IN" smtClean="0"/>
              <a:t>04-10-2024</a:t>
            </a:fld>
            <a:endParaRPr lang="en-IN"/>
          </a:p>
        </p:txBody>
      </p:sp>
      <p:sp>
        <p:nvSpPr>
          <p:cNvPr id="8" name="Footer Placeholder 7">
            <a:extLst>
              <a:ext uri="{FF2B5EF4-FFF2-40B4-BE49-F238E27FC236}">
                <a16:creationId xmlns:a16="http://schemas.microsoft.com/office/drawing/2014/main" id="{22BAC9FE-5645-F7AB-0E2D-454A33FB9BB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515F3F9-0B1C-12BC-A7B0-8523DCD1FB25}"/>
              </a:ext>
            </a:extLst>
          </p:cNvPr>
          <p:cNvSpPr>
            <a:spLocks noGrp="1"/>
          </p:cNvSpPr>
          <p:nvPr>
            <p:ph type="sldNum" sz="quarter" idx="12"/>
          </p:nvPr>
        </p:nvSpPr>
        <p:spPr/>
        <p:txBody>
          <a:bodyPr/>
          <a:lstStyle/>
          <a:p>
            <a:fld id="{F1A023E4-D114-4EE0-9143-35629351F7B8}" type="slidenum">
              <a:rPr lang="en-IN" smtClean="0"/>
              <a:t>‹#›</a:t>
            </a:fld>
            <a:endParaRPr lang="en-IN"/>
          </a:p>
        </p:txBody>
      </p:sp>
    </p:spTree>
    <p:extLst>
      <p:ext uri="{BB962C8B-B14F-4D97-AF65-F5344CB8AC3E}">
        <p14:creationId xmlns:p14="http://schemas.microsoft.com/office/powerpoint/2010/main" val="2272053161"/>
      </p:ext>
    </p:extLst>
  </p:cSld>
  <p:clrMapOvr>
    <a:masterClrMapping/>
  </p:clrMapOvr>
  <p:transition spd="slow">
    <p:split orient="vert"/>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5BD9A-5280-FA0E-9303-45DE00E75EC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76E9887-33CB-274A-0C87-0D85E1365155}"/>
              </a:ext>
            </a:extLst>
          </p:cNvPr>
          <p:cNvSpPr>
            <a:spLocks noGrp="1"/>
          </p:cNvSpPr>
          <p:nvPr>
            <p:ph type="dt" sz="half" idx="10"/>
          </p:nvPr>
        </p:nvSpPr>
        <p:spPr/>
        <p:txBody>
          <a:bodyPr/>
          <a:lstStyle/>
          <a:p>
            <a:fld id="{6283D908-3C6F-44FB-9DB3-CE474B2C4407}" type="datetimeFigureOut">
              <a:rPr lang="en-IN" smtClean="0"/>
              <a:t>04-10-2024</a:t>
            </a:fld>
            <a:endParaRPr lang="en-IN"/>
          </a:p>
        </p:txBody>
      </p:sp>
      <p:sp>
        <p:nvSpPr>
          <p:cNvPr id="4" name="Footer Placeholder 3">
            <a:extLst>
              <a:ext uri="{FF2B5EF4-FFF2-40B4-BE49-F238E27FC236}">
                <a16:creationId xmlns:a16="http://schemas.microsoft.com/office/drawing/2014/main" id="{929DFB53-038B-977B-D584-8878DCA2C08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E7912E1-01EE-C871-5E25-DC001677BDCB}"/>
              </a:ext>
            </a:extLst>
          </p:cNvPr>
          <p:cNvSpPr>
            <a:spLocks noGrp="1"/>
          </p:cNvSpPr>
          <p:nvPr>
            <p:ph type="sldNum" sz="quarter" idx="12"/>
          </p:nvPr>
        </p:nvSpPr>
        <p:spPr/>
        <p:txBody>
          <a:bodyPr/>
          <a:lstStyle/>
          <a:p>
            <a:fld id="{F1A023E4-D114-4EE0-9143-35629351F7B8}" type="slidenum">
              <a:rPr lang="en-IN" smtClean="0"/>
              <a:t>‹#›</a:t>
            </a:fld>
            <a:endParaRPr lang="en-IN"/>
          </a:p>
        </p:txBody>
      </p:sp>
    </p:spTree>
    <p:extLst>
      <p:ext uri="{BB962C8B-B14F-4D97-AF65-F5344CB8AC3E}">
        <p14:creationId xmlns:p14="http://schemas.microsoft.com/office/powerpoint/2010/main" val="2405403498"/>
      </p:ext>
    </p:extLst>
  </p:cSld>
  <p:clrMapOvr>
    <a:masterClrMapping/>
  </p:clrMapOvr>
  <p:transition spd="slow">
    <p:split orient="vert"/>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9E69AE-90AE-8A22-2D44-613FEA13F8CB}"/>
              </a:ext>
            </a:extLst>
          </p:cNvPr>
          <p:cNvSpPr>
            <a:spLocks noGrp="1"/>
          </p:cNvSpPr>
          <p:nvPr>
            <p:ph type="dt" sz="half" idx="10"/>
          </p:nvPr>
        </p:nvSpPr>
        <p:spPr/>
        <p:txBody>
          <a:bodyPr/>
          <a:lstStyle/>
          <a:p>
            <a:fld id="{6283D908-3C6F-44FB-9DB3-CE474B2C4407}" type="datetimeFigureOut">
              <a:rPr lang="en-IN" smtClean="0"/>
              <a:t>04-10-2024</a:t>
            </a:fld>
            <a:endParaRPr lang="en-IN"/>
          </a:p>
        </p:txBody>
      </p:sp>
      <p:sp>
        <p:nvSpPr>
          <p:cNvPr id="3" name="Footer Placeholder 2">
            <a:extLst>
              <a:ext uri="{FF2B5EF4-FFF2-40B4-BE49-F238E27FC236}">
                <a16:creationId xmlns:a16="http://schemas.microsoft.com/office/drawing/2014/main" id="{988F5121-B57F-B50A-FA77-DC5E0F6B8C5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F7DE9FE-C570-C91A-BA58-C8900EB35B16}"/>
              </a:ext>
            </a:extLst>
          </p:cNvPr>
          <p:cNvSpPr>
            <a:spLocks noGrp="1"/>
          </p:cNvSpPr>
          <p:nvPr>
            <p:ph type="sldNum" sz="quarter" idx="12"/>
          </p:nvPr>
        </p:nvSpPr>
        <p:spPr/>
        <p:txBody>
          <a:bodyPr/>
          <a:lstStyle/>
          <a:p>
            <a:fld id="{F1A023E4-D114-4EE0-9143-35629351F7B8}" type="slidenum">
              <a:rPr lang="en-IN" smtClean="0"/>
              <a:t>‹#›</a:t>
            </a:fld>
            <a:endParaRPr lang="en-IN"/>
          </a:p>
        </p:txBody>
      </p:sp>
    </p:spTree>
    <p:extLst>
      <p:ext uri="{BB962C8B-B14F-4D97-AF65-F5344CB8AC3E}">
        <p14:creationId xmlns:p14="http://schemas.microsoft.com/office/powerpoint/2010/main" val="3204782324"/>
      </p:ext>
    </p:extLst>
  </p:cSld>
  <p:clrMapOvr>
    <a:masterClrMapping/>
  </p:clrMapOvr>
  <p:transition spd="slow">
    <p:split orient="vert"/>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3AB5B-F0D3-7BD6-029B-F08057CA13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63AA1F9-9CCC-180A-AB47-DAEA6382C0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00363DC-637E-6330-274D-9A0B3FD4E9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BEAECA-1569-DF05-DCA4-F54FC910938B}"/>
              </a:ext>
            </a:extLst>
          </p:cNvPr>
          <p:cNvSpPr>
            <a:spLocks noGrp="1"/>
          </p:cNvSpPr>
          <p:nvPr>
            <p:ph type="dt" sz="half" idx="10"/>
          </p:nvPr>
        </p:nvSpPr>
        <p:spPr/>
        <p:txBody>
          <a:bodyPr/>
          <a:lstStyle/>
          <a:p>
            <a:fld id="{6283D908-3C6F-44FB-9DB3-CE474B2C4407}" type="datetimeFigureOut">
              <a:rPr lang="en-IN" smtClean="0"/>
              <a:t>04-10-2024</a:t>
            </a:fld>
            <a:endParaRPr lang="en-IN"/>
          </a:p>
        </p:txBody>
      </p:sp>
      <p:sp>
        <p:nvSpPr>
          <p:cNvPr id="6" name="Footer Placeholder 5">
            <a:extLst>
              <a:ext uri="{FF2B5EF4-FFF2-40B4-BE49-F238E27FC236}">
                <a16:creationId xmlns:a16="http://schemas.microsoft.com/office/drawing/2014/main" id="{2F33A8F9-D65F-76D0-C2C0-66F95999699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25F1A32-EF30-DD57-233D-28ABFD07F7EE}"/>
              </a:ext>
            </a:extLst>
          </p:cNvPr>
          <p:cNvSpPr>
            <a:spLocks noGrp="1"/>
          </p:cNvSpPr>
          <p:nvPr>
            <p:ph type="sldNum" sz="quarter" idx="12"/>
          </p:nvPr>
        </p:nvSpPr>
        <p:spPr/>
        <p:txBody>
          <a:bodyPr/>
          <a:lstStyle/>
          <a:p>
            <a:fld id="{F1A023E4-D114-4EE0-9143-35629351F7B8}" type="slidenum">
              <a:rPr lang="en-IN" smtClean="0"/>
              <a:t>‹#›</a:t>
            </a:fld>
            <a:endParaRPr lang="en-IN"/>
          </a:p>
        </p:txBody>
      </p:sp>
    </p:spTree>
    <p:extLst>
      <p:ext uri="{BB962C8B-B14F-4D97-AF65-F5344CB8AC3E}">
        <p14:creationId xmlns:p14="http://schemas.microsoft.com/office/powerpoint/2010/main" val="1716498462"/>
      </p:ext>
    </p:extLst>
  </p:cSld>
  <p:clrMapOvr>
    <a:masterClrMapping/>
  </p:clrMapOvr>
  <p:transition spd="slow">
    <p:split orient="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753BA-5F24-6D00-E6AE-47296D4A59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80AAAF2-5B4C-59AB-D5BE-802BC684EB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66FC96A-225A-4D87-0A62-E7DDD6411A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7AF612-4B11-0806-4408-78B6D6AD07D3}"/>
              </a:ext>
            </a:extLst>
          </p:cNvPr>
          <p:cNvSpPr>
            <a:spLocks noGrp="1"/>
          </p:cNvSpPr>
          <p:nvPr>
            <p:ph type="dt" sz="half" idx="10"/>
          </p:nvPr>
        </p:nvSpPr>
        <p:spPr/>
        <p:txBody>
          <a:bodyPr/>
          <a:lstStyle/>
          <a:p>
            <a:fld id="{6283D908-3C6F-44FB-9DB3-CE474B2C4407}" type="datetimeFigureOut">
              <a:rPr lang="en-IN" smtClean="0"/>
              <a:t>04-10-2024</a:t>
            </a:fld>
            <a:endParaRPr lang="en-IN"/>
          </a:p>
        </p:txBody>
      </p:sp>
      <p:sp>
        <p:nvSpPr>
          <p:cNvPr id="6" name="Footer Placeholder 5">
            <a:extLst>
              <a:ext uri="{FF2B5EF4-FFF2-40B4-BE49-F238E27FC236}">
                <a16:creationId xmlns:a16="http://schemas.microsoft.com/office/drawing/2014/main" id="{A6433F5B-19B0-428B-6B47-833BBEAF5C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930E302-1715-D1F2-034D-295B853C80BD}"/>
              </a:ext>
            </a:extLst>
          </p:cNvPr>
          <p:cNvSpPr>
            <a:spLocks noGrp="1"/>
          </p:cNvSpPr>
          <p:nvPr>
            <p:ph type="sldNum" sz="quarter" idx="12"/>
          </p:nvPr>
        </p:nvSpPr>
        <p:spPr/>
        <p:txBody>
          <a:bodyPr/>
          <a:lstStyle/>
          <a:p>
            <a:fld id="{F1A023E4-D114-4EE0-9143-35629351F7B8}" type="slidenum">
              <a:rPr lang="en-IN" smtClean="0"/>
              <a:t>‹#›</a:t>
            </a:fld>
            <a:endParaRPr lang="en-IN"/>
          </a:p>
        </p:txBody>
      </p:sp>
    </p:spTree>
    <p:extLst>
      <p:ext uri="{BB962C8B-B14F-4D97-AF65-F5344CB8AC3E}">
        <p14:creationId xmlns:p14="http://schemas.microsoft.com/office/powerpoint/2010/main" val="3984367111"/>
      </p:ext>
    </p:extLst>
  </p:cSld>
  <p:clrMapOvr>
    <a:masterClrMapping/>
  </p:clrMapOvr>
  <p:transition spd="slow">
    <p:split orient="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20000">
              <a:schemeClr val="accent1">
                <a:lumMod val="40000"/>
                <a:lumOff val="60000"/>
              </a:schemeClr>
            </a:gs>
            <a:gs pos="46000">
              <a:schemeClr val="accent1">
                <a:lumMod val="95000"/>
                <a:lumOff val="5000"/>
              </a:schemeClr>
            </a:gs>
            <a:gs pos="100000">
              <a:schemeClr val="accent1">
                <a:lumMod val="6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3BF77A-249B-97D9-530C-F4C2C9C2DC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90D5C0A-EE7E-BDE6-F031-8A1EBC99C0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8D620D5-7B69-8504-8EF3-D2BB5B59A7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83D908-3C6F-44FB-9DB3-CE474B2C4407}" type="datetimeFigureOut">
              <a:rPr lang="en-IN" smtClean="0"/>
              <a:t>04-10-2024</a:t>
            </a:fld>
            <a:endParaRPr lang="en-IN"/>
          </a:p>
        </p:txBody>
      </p:sp>
      <p:sp>
        <p:nvSpPr>
          <p:cNvPr id="5" name="Footer Placeholder 4">
            <a:extLst>
              <a:ext uri="{FF2B5EF4-FFF2-40B4-BE49-F238E27FC236}">
                <a16:creationId xmlns:a16="http://schemas.microsoft.com/office/drawing/2014/main" id="{57661A9D-3A5E-4025-3F8D-D9E9A4363C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C72B402-F0C7-C4EA-D736-000C172D6C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A023E4-D114-4EE0-9143-35629351F7B8}" type="slidenum">
              <a:rPr lang="en-IN" smtClean="0"/>
              <a:t>‹#›</a:t>
            </a:fld>
            <a:endParaRPr lang="en-IN"/>
          </a:p>
        </p:txBody>
      </p:sp>
    </p:spTree>
    <p:extLst>
      <p:ext uri="{BB962C8B-B14F-4D97-AF65-F5344CB8AC3E}">
        <p14:creationId xmlns:p14="http://schemas.microsoft.com/office/powerpoint/2010/main" val="18390129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split orient="ver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hyperlink" Target="mailto:search4akash@outlook.com"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6.xml"/><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499FE-46AC-26A8-FC84-8AB0AF2D0083}"/>
              </a:ext>
            </a:extLst>
          </p:cNvPr>
          <p:cNvSpPr>
            <a:spLocks noGrp="1"/>
          </p:cNvSpPr>
          <p:nvPr>
            <p:ph type="title"/>
          </p:nvPr>
        </p:nvSpPr>
        <p:spPr>
          <a:xfrm>
            <a:off x="838200" y="1"/>
            <a:ext cx="10515600" cy="965200"/>
          </a:xfrm>
        </p:spPr>
        <p:txBody>
          <a:bodyPr>
            <a:normAutofit fontScale="90000"/>
          </a:bodyPr>
          <a:lstStyle/>
          <a:p>
            <a:pPr algn="ctr"/>
            <a:r>
              <a:rPr lang="en-US" sz="2800" u="sng" dirty="0">
                <a:latin typeface="Albertus Extra Bold" panose="020E0802040304020204" pitchFamily="34" charset="0"/>
              </a:rPr>
              <a:t>Project Title</a:t>
            </a:r>
            <a:br>
              <a:rPr lang="en-US" dirty="0"/>
            </a:br>
            <a:r>
              <a:rPr lang="en-US" sz="2700" b="1" i="0" dirty="0">
                <a:solidFill>
                  <a:srgbClr val="292F32"/>
                </a:solidFill>
                <a:effectLst/>
                <a:latin typeface="Gotham Rounded SSm A"/>
              </a:rPr>
              <a:t>Deploying Azure protected Geo-Redundant Solution having path based routing.</a:t>
            </a:r>
            <a:endParaRPr lang="en-IN" b="1" dirty="0">
              <a:latin typeface="Bahnschrift SemiLight Condensed" panose="020B0502040204020203" pitchFamily="34" charset="0"/>
            </a:endParaRPr>
          </a:p>
        </p:txBody>
      </p:sp>
      <p:sp>
        <p:nvSpPr>
          <p:cNvPr id="3" name="TextBox 2">
            <a:extLst>
              <a:ext uri="{FF2B5EF4-FFF2-40B4-BE49-F238E27FC236}">
                <a16:creationId xmlns:a16="http://schemas.microsoft.com/office/drawing/2014/main" id="{1A4A9F6E-7BFB-B7CB-3C48-D2D0F03E66DA}"/>
              </a:ext>
            </a:extLst>
          </p:cNvPr>
          <p:cNvSpPr txBox="1"/>
          <p:nvPr/>
        </p:nvSpPr>
        <p:spPr>
          <a:xfrm>
            <a:off x="0" y="1076960"/>
            <a:ext cx="12192000" cy="6001643"/>
          </a:xfrm>
          <a:prstGeom prst="rect">
            <a:avLst/>
          </a:prstGeom>
          <a:noFill/>
        </p:spPr>
        <p:txBody>
          <a:bodyPr wrap="square" rtlCol="0">
            <a:spAutoFit/>
          </a:bodyPr>
          <a:lstStyle/>
          <a:p>
            <a:pPr algn="ctr"/>
            <a:r>
              <a:rPr lang="en-US" sz="2400" dirty="0">
                <a:latin typeface="Georgia" panose="02040502050405020303" pitchFamily="18" charset="0"/>
              </a:rPr>
              <a:t>Business Scenario </a:t>
            </a:r>
          </a:p>
          <a:p>
            <a:pPr algn="ctr"/>
            <a:r>
              <a:rPr lang="en-US" dirty="0">
                <a:latin typeface="Georgia" panose="02040502050405020303" pitchFamily="18" charset="0"/>
              </a:rPr>
              <a:t>The Tyrell Crop wants to build a highly secured Globally distributed application. This application serves two types of content: images and dynamically rendered webpages. As their user base comes from across the globe this must be geographically redundant. The design demands that it should serve its users from the closest (lowest latency) location to them. For distinction, Tyrell Crop has decided that any URLs that match the pattern /images/* are served from a dedicated pool of VMs that are different from the rest of the web farm.</a:t>
            </a:r>
          </a:p>
          <a:p>
            <a:pPr algn="ctr"/>
            <a:endParaRPr lang="en-US" dirty="0">
              <a:latin typeface="Georgia" panose="02040502050405020303" pitchFamily="18" charset="0"/>
            </a:endParaRPr>
          </a:p>
          <a:p>
            <a:pPr algn="ctr"/>
            <a:r>
              <a:rPr lang="en-US" b="1" dirty="0">
                <a:latin typeface="Georgia" panose="02040502050405020303" pitchFamily="18" charset="0"/>
              </a:rPr>
              <a:t>Requirements</a:t>
            </a:r>
          </a:p>
          <a:p>
            <a:pPr marL="285750" indent="-285750" algn="ctr">
              <a:buFont typeface="Arial" panose="020B0604020202020204" pitchFamily="34" charset="0"/>
              <a:buChar char="•"/>
            </a:pPr>
            <a:r>
              <a:rPr lang="en-US" dirty="0">
                <a:latin typeface="Georgia" panose="02040502050405020303" pitchFamily="18" charset="0"/>
              </a:rPr>
              <a:t>Design the Load Balancing architecture for Tyrell Crop.</a:t>
            </a:r>
          </a:p>
          <a:p>
            <a:pPr marL="285750" indent="-285750" algn="ctr">
              <a:buFont typeface="Arial" panose="020B0604020202020204" pitchFamily="34" charset="0"/>
              <a:buChar char="•"/>
            </a:pPr>
            <a:r>
              <a:rPr lang="en-US" dirty="0">
                <a:latin typeface="Georgia" panose="02040502050405020303" pitchFamily="18" charset="0"/>
              </a:rPr>
              <a:t>For this sample do it in East US region, then you can select any other region and add those Application gateways on created Traffic manager.</a:t>
            </a:r>
          </a:p>
          <a:p>
            <a:pPr algn="ctr"/>
            <a:br>
              <a:rPr lang="en-US" dirty="0">
                <a:latin typeface="Georgia" panose="02040502050405020303" pitchFamily="18" charset="0"/>
              </a:rPr>
            </a:br>
            <a:endParaRPr lang="en-US" dirty="0">
              <a:latin typeface="Georgia" panose="02040502050405020303" pitchFamily="18" charset="0"/>
            </a:endParaRPr>
          </a:p>
          <a:p>
            <a:pPr algn="ctr"/>
            <a:r>
              <a:rPr lang="en-US" u="sng" dirty="0">
                <a:latin typeface="Georgia" panose="02040502050405020303" pitchFamily="18" charset="0"/>
              </a:rPr>
              <a:t>Resources used for Deployment</a:t>
            </a:r>
            <a:r>
              <a:rPr lang="en-US" dirty="0">
                <a:latin typeface="Georgia" panose="02040502050405020303" pitchFamily="18" charset="0"/>
              </a:rPr>
              <a:t>:</a:t>
            </a:r>
            <a:br>
              <a:rPr lang="en-US" dirty="0">
                <a:latin typeface="Georgia" panose="02040502050405020303" pitchFamily="18" charset="0"/>
              </a:rPr>
            </a:br>
            <a:r>
              <a:rPr lang="en-US" dirty="0">
                <a:latin typeface="Georgia" panose="02040502050405020303" pitchFamily="18" charset="0"/>
              </a:rPr>
              <a:t>   1.  Azure Virtual Networks</a:t>
            </a:r>
            <a:br>
              <a:rPr lang="en-US" dirty="0">
                <a:latin typeface="Georgia" panose="02040502050405020303" pitchFamily="18" charset="0"/>
              </a:rPr>
            </a:br>
            <a:r>
              <a:rPr lang="en-US" dirty="0">
                <a:latin typeface="Georgia" panose="02040502050405020303" pitchFamily="18" charset="0"/>
              </a:rPr>
              <a:t>   2. Azure Virtual Machines</a:t>
            </a:r>
            <a:br>
              <a:rPr lang="en-US" dirty="0">
                <a:latin typeface="Georgia" panose="02040502050405020303" pitchFamily="18" charset="0"/>
              </a:rPr>
            </a:br>
            <a:r>
              <a:rPr lang="en-US" dirty="0">
                <a:latin typeface="Georgia" panose="02040502050405020303" pitchFamily="18" charset="0"/>
              </a:rPr>
              <a:t>   3. Azure Network Security Groups</a:t>
            </a:r>
          </a:p>
          <a:p>
            <a:pPr algn="ctr"/>
            <a:r>
              <a:rPr lang="en-US" dirty="0">
                <a:latin typeface="Georgia" panose="02040502050405020303" pitchFamily="18" charset="0"/>
              </a:rPr>
              <a:t>   4. Azure Network Interface Card </a:t>
            </a:r>
          </a:p>
          <a:p>
            <a:pPr algn="ctr"/>
            <a:r>
              <a:rPr lang="en-US" dirty="0">
                <a:latin typeface="Georgia" panose="02040502050405020303" pitchFamily="18" charset="0"/>
              </a:rPr>
              <a:t>5. Azure Application Gateway</a:t>
            </a:r>
          </a:p>
          <a:p>
            <a:pPr algn="ctr"/>
            <a:r>
              <a:rPr lang="en-US" dirty="0">
                <a:latin typeface="Georgia" panose="02040502050405020303" pitchFamily="18" charset="0"/>
              </a:rPr>
              <a:t>6. Azure Traffic Manager</a:t>
            </a:r>
          </a:p>
          <a:p>
            <a:pPr algn="ctr"/>
            <a:r>
              <a:rPr lang="en-US" dirty="0">
                <a:latin typeface="Georgia" panose="02040502050405020303" pitchFamily="18" charset="0"/>
              </a:rPr>
              <a:t>7. Availability Sets</a:t>
            </a:r>
            <a:endParaRPr lang="en-IN" dirty="0">
              <a:latin typeface="Georgia" panose="02040502050405020303" pitchFamily="18" charset="0"/>
            </a:endParaRPr>
          </a:p>
        </p:txBody>
      </p:sp>
    </p:spTree>
    <p:extLst>
      <p:ext uri="{BB962C8B-B14F-4D97-AF65-F5344CB8AC3E}">
        <p14:creationId xmlns:p14="http://schemas.microsoft.com/office/powerpoint/2010/main" val="1661590734"/>
      </p:ext>
    </p:extLst>
  </p:cSld>
  <p:clrMapOvr>
    <a:masterClrMapping/>
  </p:clrMapOvr>
  <p:transition spd="slow">
    <p:split orient="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FAD8-796B-BFFF-593F-AB24F737FD5B}"/>
              </a:ext>
            </a:extLst>
          </p:cNvPr>
          <p:cNvSpPr>
            <a:spLocks noGrp="1"/>
          </p:cNvSpPr>
          <p:nvPr>
            <p:ph type="title"/>
          </p:nvPr>
        </p:nvSpPr>
        <p:spPr>
          <a:xfrm>
            <a:off x="838200" y="0"/>
            <a:ext cx="10515600" cy="522514"/>
          </a:xfrm>
        </p:spPr>
        <p:txBody>
          <a:bodyPr>
            <a:noAutofit/>
          </a:bodyPr>
          <a:lstStyle/>
          <a:p>
            <a:pPr algn="ctr"/>
            <a:r>
              <a:rPr lang="en-US" sz="3600" u="sng" dirty="0">
                <a:latin typeface="Georgia" panose="02040502050405020303" pitchFamily="18" charset="0"/>
              </a:rPr>
              <a:t>Route-Rule Target (Image/Video)</a:t>
            </a:r>
            <a:endParaRPr lang="en-IN" sz="3600" u="sng" dirty="0">
              <a:latin typeface="Georgia" panose="02040502050405020303" pitchFamily="18" charset="0"/>
            </a:endParaRPr>
          </a:p>
        </p:txBody>
      </p:sp>
      <p:pic>
        <p:nvPicPr>
          <p:cNvPr id="4" name="Picture 3">
            <a:extLst>
              <a:ext uri="{FF2B5EF4-FFF2-40B4-BE49-F238E27FC236}">
                <a16:creationId xmlns:a16="http://schemas.microsoft.com/office/drawing/2014/main" id="{0C329582-BBEC-F1B3-BA5D-49804634D20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8" y="600108"/>
            <a:ext cx="11682511" cy="6257892"/>
          </a:xfrm>
          <a:prstGeom prst="rect">
            <a:avLst/>
          </a:prstGeom>
          <a:ln>
            <a:noFill/>
          </a:ln>
          <a:effectLst>
            <a:softEdge rad="112500"/>
          </a:effectLst>
        </p:spPr>
      </p:pic>
      <p:sp>
        <p:nvSpPr>
          <p:cNvPr id="6" name="TextBox 5">
            <a:extLst>
              <a:ext uri="{FF2B5EF4-FFF2-40B4-BE49-F238E27FC236}">
                <a16:creationId xmlns:a16="http://schemas.microsoft.com/office/drawing/2014/main" id="{969F7D81-6982-1431-6AE4-00DE402E100E}"/>
              </a:ext>
            </a:extLst>
          </p:cNvPr>
          <p:cNvSpPr txBox="1"/>
          <p:nvPr/>
        </p:nvSpPr>
        <p:spPr>
          <a:xfrm>
            <a:off x="235169" y="77594"/>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BD9CF580-784B-5167-DEEA-88E0144126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2079151638"/>
      </p:ext>
    </p:extLst>
  </p:cSld>
  <p:clrMapOvr>
    <a:masterClrMapping/>
  </p:clrMapOvr>
  <p:transition spd="slow">
    <p:split orient="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FAD8-796B-BFFF-593F-AB24F737FD5B}"/>
              </a:ext>
            </a:extLst>
          </p:cNvPr>
          <p:cNvSpPr>
            <a:spLocks noGrp="1"/>
          </p:cNvSpPr>
          <p:nvPr>
            <p:ph type="title"/>
          </p:nvPr>
        </p:nvSpPr>
        <p:spPr>
          <a:xfrm>
            <a:off x="838200" y="0"/>
            <a:ext cx="10515600" cy="522514"/>
          </a:xfrm>
        </p:spPr>
        <p:txBody>
          <a:bodyPr>
            <a:noAutofit/>
          </a:bodyPr>
          <a:lstStyle/>
          <a:p>
            <a:pPr algn="ctr"/>
            <a:r>
              <a:rPr lang="en-US" sz="3600" u="sng" dirty="0">
                <a:latin typeface="Georgia" panose="02040502050405020303" pitchFamily="18" charset="0"/>
              </a:rPr>
              <a:t>Subnets </a:t>
            </a:r>
            <a:r>
              <a:rPr lang="en-US" sz="3600" u="sng" dirty="0" err="1">
                <a:latin typeface="Georgia" panose="02040502050405020303" pitchFamily="18" charset="0"/>
              </a:rPr>
              <a:t>Cofig</a:t>
            </a:r>
            <a:r>
              <a:rPr lang="en-US" sz="3600" u="sng" dirty="0">
                <a:latin typeface="Georgia" panose="02040502050405020303" pitchFamily="18" charset="0"/>
              </a:rPr>
              <a:t> (</a:t>
            </a:r>
            <a:r>
              <a:rPr lang="en-US" sz="3600" u="sng" dirty="0" err="1">
                <a:latin typeface="Georgia" panose="02040502050405020303" pitchFamily="18" charset="0"/>
              </a:rPr>
              <a:t>AppEnd</a:t>
            </a:r>
            <a:r>
              <a:rPr lang="en-US" sz="3600" u="sng" dirty="0">
                <a:latin typeface="Georgia" panose="02040502050405020303" pitchFamily="18" charset="0"/>
              </a:rPr>
              <a:t>/Image/End)</a:t>
            </a:r>
            <a:endParaRPr lang="en-IN" sz="3600" u="sng" dirty="0">
              <a:latin typeface="Georgia" panose="02040502050405020303" pitchFamily="18" charset="0"/>
            </a:endParaRPr>
          </a:p>
        </p:txBody>
      </p:sp>
      <p:pic>
        <p:nvPicPr>
          <p:cNvPr id="4" name="Picture 3">
            <a:extLst>
              <a:ext uri="{FF2B5EF4-FFF2-40B4-BE49-F238E27FC236}">
                <a16:creationId xmlns:a16="http://schemas.microsoft.com/office/drawing/2014/main" id="{0C329582-BBEC-F1B3-BA5D-49804634D20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8" y="600108"/>
            <a:ext cx="11712991" cy="6257892"/>
          </a:xfrm>
          <a:prstGeom prst="rect">
            <a:avLst/>
          </a:prstGeom>
          <a:ln>
            <a:noFill/>
          </a:ln>
          <a:effectLst>
            <a:softEdge rad="112500"/>
          </a:effectLst>
        </p:spPr>
      </p:pic>
      <p:sp>
        <p:nvSpPr>
          <p:cNvPr id="6" name="TextBox 5">
            <a:extLst>
              <a:ext uri="{FF2B5EF4-FFF2-40B4-BE49-F238E27FC236}">
                <a16:creationId xmlns:a16="http://schemas.microsoft.com/office/drawing/2014/main" id="{969F7D81-6982-1431-6AE4-00DE402E100E}"/>
              </a:ext>
            </a:extLst>
          </p:cNvPr>
          <p:cNvSpPr txBox="1"/>
          <p:nvPr/>
        </p:nvSpPr>
        <p:spPr>
          <a:xfrm>
            <a:off x="235169" y="77594"/>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BD9CF580-784B-5167-DEEA-88E0144126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3587765253"/>
      </p:ext>
    </p:extLst>
  </p:cSld>
  <p:clrMapOvr>
    <a:masterClrMapping/>
  </p:clrMapOvr>
  <p:transition spd="slow">
    <p:split orient="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FAD8-796B-BFFF-593F-AB24F737FD5B}"/>
              </a:ext>
            </a:extLst>
          </p:cNvPr>
          <p:cNvSpPr>
            <a:spLocks noGrp="1"/>
          </p:cNvSpPr>
          <p:nvPr>
            <p:ph type="title"/>
          </p:nvPr>
        </p:nvSpPr>
        <p:spPr>
          <a:xfrm>
            <a:off x="838200" y="0"/>
            <a:ext cx="10515600" cy="522514"/>
          </a:xfrm>
        </p:spPr>
        <p:txBody>
          <a:bodyPr>
            <a:noAutofit/>
          </a:bodyPr>
          <a:lstStyle/>
          <a:p>
            <a:pPr algn="ctr"/>
            <a:r>
              <a:rPr lang="en-US" sz="3600" u="sng" dirty="0">
                <a:latin typeface="Georgia" panose="02040502050405020303" pitchFamily="18" charset="0"/>
              </a:rPr>
              <a:t>Availability Set - App</a:t>
            </a:r>
            <a:endParaRPr lang="en-IN" sz="3600" u="sng" dirty="0">
              <a:latin typeface="Georgia" panose="02040502050405020303" pitchFamily="18" charset="0"/>
            </a:endParaRPr>
          </a:p>
        </p:txBody>
      </p:sp>
      <p:pic>
        <p:nvPicPr>
          <p:cNvPr id="4" name="Picture 3">
            <a:extLst>
              <a:ext uri="{FF2B5EF4-FFF2-40B4-BE49-F238E27FC236}">
                <a16:creationId xmlns:a16="http://schemas.microsoft.com/office/drawing/2014/main" id="{0C329582-BBEC-F1B3-BA5D-49804634D20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8" y="600108"/>
            <a:ext cx="11712991" cy="6257891"/>
          </a:xfrm>
          <a:prstGeom prst="rect">
            <a:avLst/>
          </a:prstGeom>
          <a:ln>
            <a:noFill/>
          </a:ln>
          <a:effectLst>
            <a:softEdge rad="112500"/>
          </a:effectLst>
        </p:spPr>
      </p:pic>
      <p:sp>
        <p:nvSpPr>
          <p:cNvPr id="6" name="TextBox 5">
            <a:extLst>
              <a:ext uri="{FF2B5EF4-FFF2-40B4-BE49-F238E27FC236}">
                <a16:creationId xmlns:a16="http://schemas.microsoft.com/office/drawing/2014/main" id="{969F7D81-6982-1431-6AE4-00DE402E100E}"/>
              </a:ext>
            </a:extLst>
          </p:cNvPr>
          <p:cNvSpPr txBox="1"/>
          <p:nvPr/>
        </p:nvSpPr>
        <p:spPr>
          <a:xfrm>
            <a:off x="235169" y="77594"/>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BD9CF580-784B-5167-DEEA-88E0144126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3298794776"/>
      </p:ext>
    </p:extLst>
  </p:cSld>
  <p:clrMapOvr>
    <a:masterClrMapping/>
  </p:clrMapOvr>
  <p:transition spd="slow">
    <p:split orient="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FAD8-796B-BFFF-593F-AB24F737FD5B}"/>
              </a:ext>
            </a:extLst>
          </p:cNvPr>
          <p:cNvSpPr>
            <a:spLocks noGrp="1"/>
          </p:cNvSpPr>
          <p:nvPr>
            <p:ph type="title"/>
          </p:nvPr>
        </p:nvSpPr>
        <p:spPr>
          <a:xfrm>
            <a:off x="838200" y="0"/>
            <a:ext cx="10515600" cy="522514"/>
          </a:xfrm>
        </p:spPr>
        <p:txBody>
          <a:bodyPr>
            <a:noAutofit/>
          </a:bodyPr>
          <a:lstStyle/>
          <a:p>
            <a:pPr algn="ctr"/>
            <a:r>
              <a:rPr lang="en-US" sz="3600" u="sng" dirty="0">
                <a:latin typeface="Georgia" panose="02040502050405020303" pitchFamily="18" charset="0"/>
              </a:rPr>
              <a:t>Availability Set - Image</a:t>
            </a:r>
            <a:endParaRPr lang="en-IN" sz="3600" u="sng" dirty="0">
              <a:latin typeface="Georgia" panose="02040502050405020303" pitchFamily="18" charset="0"/>
            </a:endParaRPr>
          </a:p>
        </p:txBody>
      </p:sp>
      <p:pic>
        <p:nvPicPr>
          <p:cNvPr id="4" name="Picture 3">
            <a:extLst>
              <a:ext uri="{FF2B5EF4-FFF2-40B4-BE49-F238E27FC236}">
                <a16:creationId xmlns:a16="http://schemas.microsoft.com/office/drawing/2014/main" id="{0C329582-BBEC-F1B3-BA5D-49804634D20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9" y="600108"/>
            <a:ext cx="11672351" cy="6257891"/>
          </a:xfrm>
          <a:prstGeom prst="rect">
            <a:avLst/>
          </a:prstGeom>
          <a:ln>
            <a:noFill/>
          </a:ln>
          <a:effectLst>
            <a:softEdge rad="112500"/>
          </a:effectLst>
        </p:spPr>
      </p:pic>
      <p:sp>
        <p:nvSpPr>
          <p:cNvPr id="6" name="TextBox 5">
            <a:extLst>
              <a:ext uri="{FF2B5EF4-FFF2-40B4-BE49-F238E27FC236}">
                <a16:creationId xmlns:a16="http://schemas.microsoft.com/office/drawing/2014/main" id="{969F7D81-6982-1431-6AE4-00DE402E100E}"/>
              </a:ext>
            </a:extLst>
          </p:cNvPr>
          <p:cNvSpPr txBox="1"/>
          <p:nvPr/>
        </p:nvSpPr>
        <p:spPr>
          <a:xfrm>
            <a:off x="235169" y="77594"/>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BD9CF580-784B-5167-DEEA-88E0144126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1685321628"/>
      </p:ext>
    </p:extLst>
  </p:cSld>
  <p:clrMapOvr>
    <a:masterClrMapping/>
  </p:clrMapOvr>
  <p:transition spd="slow">
    <p:split orient="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FAD8-796B-BFFF-593F-AB24F737FD5B}"/>
              </a:ext>
            </a:extLst>
          </p:cNvPr>
          <p:cNvSpPr>
            <a:spLocks noGrp="1"/>
          </p:cNvSpPr>
          <p:nvPr>
            <p:ph type="title"/>
          </p:nvPr>
        </p:nvSpPr>
        <p:spPr>
          <a:xfrm>
            <a:off x="838200" y="0"/>
            <a:ext cx="10515600" cy="522514"/>
          </a:xfrm>
        </p:spPr>
        <p:txBody>
          <a:bodyPr>
            <a:noAutofit/>
          </a:bodyPr>
          <a:lstStyle/>
          <a:p>
            <a:pPr algn="ctr"/>
            <a:r>
              <a:rPr lang="en-US" sz="3600" u="sng" dirty="0">
                <a:latin typeface="Georgia" panose="02040502050405020303" pitchFamily="18" charset="0"/>
              </a:rPr>
              <a:t>Virtual Machine - App</a:t>
            </a:r>
            <a:endParaRPr lang="en-IN" sz="3600" u="sng" dirty="0">
              <a:latin typeface="Georgia" panose="02040502050405020303" pitchFamily="18" charset="0"/>
            </a:endParaRPr>
          </a:p>
        </p:txBody>
      </p:sp>
      <p:pic>
        <p:nvPicPr>
          <p:cNvPr id="4" name="Picture 3">
            <a:extLst>
              <a:ext uri="{FF2B5EF4-FFF2-40B4-BE49-F238E27FC236}">
                <a16:creationId xmlns:a16="http://schemas.microsoft.com/office/drawing/2014/main" id="{0C329582-BBEC-F1B3-BA5D-49804634D20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9" y="600108"/>
            <a:ext cx="11672351" cy="6141896"/>
          </a:xfrm>
          <a:prstGeom prst="rect">
            <a:avLst/>
          </a:prstGeom>
          <a:ln>
            <a:noFill/>
          </a:ln>
          <a:effectLst>
            <a:softEdge rad="112500"/>
          </a:effectLst>
        </p:spPr>
      </p:pic>
      <p:sp>
        <p:nvSpPr>
          <p:cNvPr id="6" name="TextBox 5">
            <a:extLst>
              <a:ext uri="{FF2B5EF4-FFF2-40B4-BE49-F238E27FC236}">
                <a16:creationId xmlns:a16="http://schemas.microsoft.com/office/drawing/2014/main" id="{969F7D81-6982-1431-6AE4-00DE402E100E}"/>
              </a:ext>
            </a:extLst>
          </p:cNvPr>
          <p:cNvSpPr txBox="1"/>
          <p:nvPr/>
        </p:nvSpPr>
        <p:spPr>
          <a:xfrm>
            <a:off x="235169" y="77594"/>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BD9CF580-784B-5167-DEEA-88E0144126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4183979268"/>
      </p:ext>
    </p:extLst>
  </p:cSld>
  <p:clrMapOvr>
    <a:masterClrMapping/>
  </p:clrMapOvr>
  <p:transition spd="slow">
    <p:split orient="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FAD8-796B-BFFF-593F-AB24F737FD5B}"/>
              </a:ext>
            </a:extLst>
          </p:cNvPr>
          <p:cNvSpPr>
            <a:spLocks noGrp="1"/>
          </p:cNvSpPr>
          <p:nvPr>
            <p:ph type="title"/>
          </p:nvPr>
        </p:nvSpPr>
        <p:spPr>
          <a:xfrm>
            <a:off x="838200" y="0"/>
            <a:ext cx="10515600" cy="522514"/>
          </a:xfrm>
        </p:spPr>
        <p:txBody>
          <a:bodyPr>
            <a:noAutofit/>
          </a:bodyPr>
          <a:lstStyle/>
          <a:p>
            <a:pPr algn="ctr"/>
            <a:r>
              <a:rPr lang="en-US" sz="3600" u="sng" dirty="0">
                <a:latin typeface="Georgia" panose="02040502050405020303" pitchFamily="18" charset="0"/>
              </a:rPr>
              <a:t>Virtual Machine - Image</a:t>
            </a:r>
            <a:endParaRPr lang="en-IN" sz="3600" u="sng" dirty="0">
              <a:latin typeface="Georgia" panose="02040502050405020303" pitchFamily="18" charset="0"/>
            </a:endParaRPr>
          </a:p>
        </p:txBody>
      </p:sp>
      <p:pic>
        <p:nvPicPr>
          <p:cNvPr id="4" name="Picture 3">
            <a:extLst>
              <a:ext uri="{FF2B5EF4-FFF2-40B4-BE49-F238E27FC236}">
                <a16:creationId xmlns:a16="http://schemas.microsoft.com/office/drawing/2014/main" id="{0C329582-BBEC-F1B3-BA5D-49804634D20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9" y="522514"/>
            <a:ext cx="11691926" cy="6141896"/>
          </a:xfrm>
          <a:prstGeom prst="rect">
            <a:avLst/>
          </a:prstGeom>
          <a:ln>
            <a:noFill/>
          </a:ln>
          <a:effectLst>
            <a:softEdge rad="112500"/>
          </a:effectLst>
        </p:spPr>
      </p:pic>
      <p:sp>
        <p:nvSpPr>
          <p:cNvPr id="6" name="TextBox 5">
            <a:extLst>
              <a:ext uri="{FF2B5EF4-FFF2-40B4-BE49-F238E27FC236}">
                <a16:creationId xmlns:a16="http://schemas.microsoft.com/office/drawing/2014/main" id="{969F7D81-6982-1431-6AE4-00DE402E100E}"/>
              </a:ext>
            </a:extLst>
          </p:cNvPr>
          <p:cNvSpPr txBox="1"/>
          <p:nvPr/>
        </p:nvSpPr>
        <p:spPr>
          <a:xfrm>
            <a:off x="235169" y="77594"/>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BD9CF580-784B-5167-DEEA-88E0144126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2228493613"/>
      </p:ext>
    </p:extLst>
  </p:cSld>
  <p:clrMapOvr>
    <a:masterClrMapping/>
  </p:clrMapOvr>
  <p:transition spd="slow">
    <p:split orient="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FAD8-796B-BFFF-593F-AB24F737FD5B}"/>
              </a:ext>
            </a:extLst>
          </p:cNvPr>
          <p:cNvSpPr>
            <a:spLocks noGrp="1"/>
          </p:cNvSpPr>
          <p:nvPr>
            <p:ph type="title"/>
          </p:nvPr>
        </p:nvSpPr>
        <p:spPr>
          <a:xfrm>
            <a:off x="838200" y="0"/>
            <a:ext cx="10515600" cy="522514"/>
          </a:xfrm>
        </p:spPr>
        <p:txBody>
          <a:bodyPr>
            <a:noAutofit/>
          </a:bodyPr>
          <a:lstStyle/>
          <a:p>
            <a:pPr algn="ctr"/>
            <a:r>
              <a:rPr lang="en-US" sz="3600" u="sng" dirty="0" err="1">
                <a:latin typeface="Georgia" panose="02040502050405020303" pitchFamily="18" charset="0"/>
              </a:rPr>
              <a:t>TyrelCorp</a:t>
            </a:r>
            <a:r>
              <a:rPr lang="en-US" sz="3600" u="sng" dirty="0">
                <a:latin typeface="Georgia" panose="02040502050405020303" pitchFamily="18" charset="0"/>
              </a:rPr>
              <a:t> - </a:t>
            </a:r>
            <a:r>
              <a:rPr lang="en-US" sz="3600" u="sng" dirty="0" err="1">
                <a:latin typeface="Georgia" panose="02040502050405020303" pitchFamily="18" charset="0"/>
              </a:rPr>
              <a:t>EndPoints</a:t>
            </a:r>
            <a:endParaRPr lang="en-IN" sz="3600" u="sng" dirty="0">
              <a:latin typeface="Georgia" panose="02040502050405020303" pitchFamily="18" charset="0"/>
            </a:endParaRPr>
          </a:p>
        </p:txBody>
      </p:sp>
      <p:pic>
        <p:nvPicPr>
          <p:cNvPr id="4" name="Picture 3">
            <a:extLst>
              <a:ext uri="{FF2B5EF4-FFF2-40B4-BE49-F238E27FC236}">
                <a16:creationId xmlns:a16="http://schemas.microsoft.com/office/drawing/2014/main" id="{0C329582-BBEC-F1B3-BA5D-49804634D20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9" y="522514"/>
            <a:ext cx="11723151" cy="6257892"/>
          </a:xfrm>
          <a:prstGeom prst="rect">
            <a:avLst/>
          </a:prstGeom>
          <a:ln>
            <a:noFill/>
          </a:ln>
          <a:effectLst>
            <a:softEdge rad="112500"/>
          </a:effectLst>
        </p:spPr>
      </p:pic>
      <p:sp>
        <p:nvSpPr>
          <p:cNvPr id="6" name="TextBox 5">
            <a:extLst>
              <a:ext uri="{FF2B5EF4-FFF2-40B4-BE49-F238E27FC236}">
                <a16:creationId xmlns:a16="http://schemas.microsoft.com/office/drawing/2014/main" id="{969F7D81-6982-1431-6AE4-00DE402E100E}"/>
              </a:ext>
            </a:extLst>
          </p:cNvPr>
          <p:cNvSpPr txBox="1"/>
          <p:nvPr/>
        </p:nvSpPr>
        <p:spPr>
          <a:xfrm>
            <a:off x="235169" y="77594"/>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BD9CF580-784B-5167-DEEA-88E0144126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1240995504"/>
      </p:ext>
    </p:extLst>
  </p:cSld>
  <p:clrMapOvr>
    <a:masterClrMapping/>
  </p:clrMapOvr>
  <p:transition spd="slow">
    <p:split orient="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FAD8-796B-BFFF-593F-AB24F737FD5B}"/>
              </a:ext>
            </a:extLst>
          </p:cNvPr>
          <p:cNvSpPr>
            <a:spLocks noGrp="1"/>
          </p:cNvSpPr>
          <p:nvPr>
            <p:ph type="title"/>
          </p:nvPr>
        </p:nvSpPr>
        <p:spPr>
          <a:xfrm>
            <a:off x="838200" y="0"/>
            <a:ext cx="10515600" cy="522514"/>
          </a:xfrm>
        </p:spPr>
        <p:txBody>
          <a:bodyPr>
            <a:noAutofit/>
          </a:bodyPr>
          <a:lstStyle/>
          <a:p>
            <a:pPr algn="ctr"/>
            <a:r>
              <a:rPr lang="en-US" sz="3600" u="sng" dirty="0">
                <a:latin typeface="Georgia" panose="02040502050405020303" pitchFamily="18" charset="0"/>
              </a:rPr>
              <a:t>Testing on :8080 port/Image Server</a:t>
            </a:r>
            <a:endParaRPr lang="en-IN" sz="3600" u="sng" dirty="0">
              <a:latin typeface="Georgia" panose="02040502050405020303" pitchFamily="18" charset="0"/>
            </a:endParaRPr>
          </a:p>
        </p:txBody>
      </p:sp>
      <p:pic>
        <p:nvPicPr>
          <p:cNvPr id="4" name="Picture 3">
            <a:extLst>
              <a:ext uri="{FF2B5EF4-FFF2-40B4-BE49-F238E27FC236}">
                <a16:creationId xmlns:a16="http://schemas.microsoft.com/office/drawing/2014/main" id="{0C329582-BBEC-F1B3-BA5D-49804634D20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9" y="522514"/>
            <a:ext cx="11692671" cy="6257892"/>
          </a:xfrm>
          <a:prstGeom prst="rect">
            <a:avLst/>
          </a:prstGeom>
          <a:ln>
            <a:noFill/>
          </a:ln>
          <a:effectLst>
            <a:softEdge rad="112500"/>
          </a:effectLst>
        </p:spPr>
      </p:pic>
      <p:sp>
        <p:nvSpPr>
          <p:cNvPr id="6" name="TextBox 5">
            <a:extLst>
              <a:ext uri="{FF2B5EF4-FFF2-40B4-BE49-F238E27FC236}">
                <a16:creationId xmlns:a16="http://schemas.microsoft.com/office/drawing/2014/main" id="{969F7D81-6982-1431-6AE4-00DE402E100E}"/>
              </a:ext>
            </a:extLst>
          </p:cNvPr>
          <p:cNvSpPr txBox="1"/>
          <p:nvPr/>
        </p:nvSpPr>
        <p:spPr>
          <a:xfrm>
            <a:off x="235169" y="77594"/>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BD9CF580-784B-5167-DEEA-88E0144126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2079045615"/>
      </p:ext>
    </p:extLst>
  </p:cSld>
  <p:clrMapOvr>
    <a:masterClrMapping/>
  </p:clrMapOvr>
  <p:transition spd="slow">
    <p:split orient="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FAD8-796B-BFFF-593F-AB24F737FD5B}"/>
              </a:ext>
            </a:extLst>
          </p:cNvPr>
          <p:cNvSpPr>
            <a:spLocks noGrp="1"/>
          </p:cNvSpPr>
          <p:nvPr>
            <p:ph type="title"/>
          </p:nvPr>
        </p:nvSpPr>
        <p:spPr>
          <a:xfrm>
            <a:off x="838200" y="0"/>
            <a:ext cx="10515600" cy="522514"/>
          </a:xfrm>
        </p:spPr>
        <p:txBody>
          <a:bodyPr>
            <a:noAutofit/>
          </a:bodyPr>
          <a:lstStyle/>
          <a:p>
            <a:pPr algn="ctr"/>
            <a:r>
              <a:rPr lang="en-US" sz="3600" u="sng" dirty="0">
                <a:latin typeface="Georgia" panose="02040502050405020303" pitchFamily="18" charset="0"/>
              </a:rPr>
              <a:t>Testing/ App Server</a:t>
            </a:r>
            <a:endParaRPr lang="en-IN" sz="3600" u="sng" dirty="0">
              <a:latin typeface="Georgia" panose="02040502050405020303" pitchFamily="18" charset="0"/>
            </a:endParaRPr>
          </a:p>
        </p:txBody>
      </p:sp>
      <p:pic>
        <p:nvPicPr>
          <p:cNvPr id="4" name="Picture 3">
            <a:extLst>
              <a:ext uri="{FF2B5EF4-FFF2-40B4-BE49-F238E27FC236}">
                <a16:creationId xmlns:a16="http://schemas.microsoft.com/office/drawing/2014/main" id="{0C329582-BBEC-F1B3-BA5D-49804634D20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70" y="522514"/>
            <a:ext cx="11712990" cy="6257892"/>
          </a:xfrm>
          <a:prstGeom prst="rect">
            <a:avLst/>
          </a:prstGeom>
          <a:ln>
            <a:noFill/>
          </a:ln>
          <a:effectLst>
            <a:softEdge rad="112500"/>
          </a:effectLst>
        </p:spPr>
      </p:pic>
      <p:sp>
        <p:nvSpPr>
          <p:cNvPr id="6" name="TextBox 5">
            <a:extLst>
              <a:ext uri="{FF2B5EF4-FFF2-40B4-BE49-F238E27FC236}">
                <a16:creationId xmlns:a16="http://schemas.microsoft.com/office/drawing/2014/main" id="{969F7D81-6982-1431-6AE4-00DE402E100E}"/>
              </a:ext>
            </a:extLst>
          </p:cNvPr>
          <p:cNvSpPr txBox="1"/>
          <p:nvPr/>
        </p:nvSpPr>
        <p:spPr>
          <a:xfrm>
            <a:off x="235169" y="77594"/>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BD9CF580-784B-5167-DEEA-88E0144126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636695670"/>
      </p:ext>
    </p:extLst>
  </p:cSld>
  <p:clrMapOvr>
    <a:masterClrMapping/>
  </p:clrMapOvr>
  <p:transition spd="slow">
    <p:split orient="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146CF-3330-3914-7FA5-E863F89EF3A0}"/>
              </a:ext>
            </a:extLst>
          </p:cNvPr>
          <p:cNvSpPr>
            <a:spLocks noGrp="1"/>
          </p:cNvSpPr>
          <p:nvPr>
            <p:ph type="title"/>
          </p:nvPr>
        </p:nvSpPr>
        <p:spPr>
          <a:xfrm>
            <a:off x="838200" y="1"/>
            <a:ext cx="10515600" cy="576941"/>
          </a:xfrm>
        </p:spPr>
        <p:txBody>
          <a:bodyPr>
            <a:normAutofit fontScale="90000"/>
          </a:bodyPr>
          <a:lstStyle/>
          <a:p>
            <a:pPr algn="ctr"/>
            <a:r>
              <a:rPr lang="en-US" u="sng" dirty="0">
                <a:latin typeface="Georgia" panose="02040502050405020303" pitchFamily="18" charset="0"/>
              </a:rPr>
              <a:t>Template Visualisation</a:t>
            </a:r>
            <a:endParaRPr lang="en-IN" u="sng" dirty="0">
              <a:latin typeface="Georgia" panose="02040502050405020303" pitchFamily="18" charset="0"/>
            </a:endParaRPr>
          </a:p>
        </p:txBody>
      </p:sp>
      <p:pic>
        <p:nvPicPr>
          <p:cNvPr id="4" name="Picture 3">
            <a:extLst>
              <a:ext uri="{FF2B5EF4-FFF2-40B4-BE49-F238E27FC236}">
                <a16:creationId xmlns:a16="http://schemas.microsoft.com/office/drawing/2014/main" id="{2A56A350-427B-1B11-71E4-545B130FBC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9" y="822960"/>
            <a:ext cx="11641871" cy="5957445"/>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7" name="TextBox 6">
            <a:extLst>
              <a:ext uri="{FF2B5EF4-FFF2-40B4-BE49-F238E27FC236}">
                <a16:creationId xmlns:a16="http://schemas.microsoft.com/office/drawing/2014/main" id="{0FBD94E2-10DF-C71C-4228-C0AA0AF337E3}"/>
              </a:ext>
            </a:extLst>
          </p:cNvPr>
          <p:cNvSpPr txBox="1"/>
          <p:nvPr/>
        </p:nvSpPr>
        <p:spPr>
          <a:xfrm>
            <a:off x="235169" y="77595"/>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8" name="Graphic 7" descr="Office worker">
            <a:extLst>
              <a:ext uri="{FF2B5EF4-FFF2-40B4-BE49-F238E27FC236}">
                <a16:creationId xmlns:a16="http://schemas.microsoft.com/office/drawing/2014/main" id="{8CBA977F-6C06-D8A1-ADA3-CD969AE2312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4223205410"/>
      </p:ext>
    </p:extLst>
  </p:cSld>
  <p:clrMapOvr>
    <a:masterClrMapping/>
  </p:clrMapOvr>
  <p:transition spd="slow">
    <p:split orient="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65A06-BBCC-74C1-EF27-55866846372B}"/>
              </a:ext>
            </a:extLst>
          </p:cNvPr>
          <p:cNvSpPr>
            <a:spLocks noGrp="1"/>
          </p:cNvSpPr>
          <p:nvPr>
            <p:ph type="title"/>
          </p:nvPr>
        </p:nvSpPr>
        <p:spPr>
          <a:xfrm>
            <a:off x="838200" y="0"/>
            <a:ext cx="10515600" cy="566056"/>
          </a:xfrm>
        </p:spPr>
        <p:txBody>
          <a:bodyPr>
            <a:normAutofit fontScale="90000"/>
          </a:bodyPr>
          <a:lstStyle/>
          <a:p>
            <a:pPr algn="ctr"/>
            <a:r>
              <a:rPr lang="en-US" u="sng" dirty="0">
                <a:latin typeface="Georgia" panose="02040502050405020303" pitchFamily="18" charset="0"/>
              </a:rPr>
              <a:t>R</a:t>
            </a:r>
            <a:r>
              <a:rPr lang="en-IN" u="sng" dirty="0" err="1">
                <a:latin typeface="Georgia" panose="02040502050405020303" pitchFamily="18" charset="0"/>
              </a:rPr>
              <a:t>esource</a:t>
            </a:r>
            <a:r>
              <a:rPr lang="en-IN" u="sng" dirty="0">
                <a:latin typeface="Georgia" panose="02040502050405020303" pitchFamily="18" charset="0"/>
              </a:rPr>
              <a:t> Group</a:t>
            </a:r>
          </a:p>
        </p:txBody>
      </p:sp>
      <p:pic>
        <p:nvPicPr>
          <p:cNvPr id="4" name="Picture 3">
            <a:extLst>
              <a:ext uri="{FF2B5EF4-FFF2-40B4-BE49-F238E27FC236}">
                <a16:creationId xmlns:a16="http://schemas.microsoft.com/office/drawing/2014/main" id="{D927CA2B-15CA-CE65-9AB6-62BE8A96A85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5169" y="566057"/>
            <a:ext cx="11743471" cy="6369538"/>
          </a:xfrm>
          <a:prstGeom prst="rect">
            <a:avLst/>
          </a:prstGeom>
          <a:ln>
            <a:noFill/>
          </a:ln>
          <a:effectLst>
            <a:softEdge rad="112500"/>
          </a:effectLst>
        </p:spPr>
      </p:pic>
      <p:sp>
        <p:nvSpPr>
          <p:cNvPr id="6" name="TextBox 5">
            <a:extLst>
              <a:ext uri="{FF2B5EF4-FFF2-40B4-BE49-F238E27FC236}">
                <a16:creationId xmlns:a16="http://schemas.microsoft.com/office/drawing/2014/main" id="{BA678C78-FF0D-78CD-CF1B-E1FBF738EF26}"/>
              </a:ext>
            </a:extLst>
          </p:cNvPr>
          <p:cNvSpPr txBox="1"/>
          <p:nvPr/>
        </p:nvSpPr>
        <p:spPr>
          <a:xfrm>
            <a:off x="235169" y="77595"/>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hlinkClick r:id="rId4"/>
              </a:rPr>
              <a:t>Akash Majumdar</a:t>
            </a:r>
            <a:endParaRPr lang="en-IN" sz="1400" dirty="0">
              <a:latin typeface="Times New Roman" panose="02020603050405020304" pitchFamily="18" charset="0"/>
              <a:cs typeface="Times New Roman" panose="02020603050405020304" pitchFamily="18" charset="0"/>
            </a:endParaRPr>
          </a:p>
        </p:txBody>
      </p:sp>
      <p:pic>
        <p:nvPicPr>
          <p:cNvPr id="8" name="Graphic 7" descr="Office worker">
            <a:extLst>
              <a:ext uri="{FF2B5EF4-FFF2-40B4-BE49-F238E27FC236}">
                <a16:creationId xmlns:a16="http://schemas.microsoft.com/office/drawing/2014/main" id="{1DF40AD1-8182-F13F-1C3C-D6540FA4A6C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1375241085"/>
      </p:ext>
    </p:extLst>
  </p:cSld>
  <p:clrMapOvr>
    <a:masterClrMapping/>
  </p:clrMapOvr>
  <p:transition spd="slow">
    <p:split orient="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97635-4426-DFA1-E94D-CB2C8DAC546C}"/>
              </a:ext>
            </a:extLst>
          </p:cNvPr>
          <p:cNvSpPr>
            <a:spLocks noGrp="1"/>
          </p:cNvSpPr>
          <p:nvPr>
            <p:ph type="title"/>
          </p:nvPr>
        </p:nvSpPr>
        <p:spPr>
          <a:xfrm>
            <a:off x="838200" y="0"/>
            <a:ext cx="10515600" cy="518795"/>
          </a:xfrm>
        </p:spPr>
        <p:txBody>
          <a:bodyPr>
            <a:normAutofit fontScale="90000"/>
          </a:bodyPr>
          <a:lstStyle/>
          <a:p>
            <a:pPr algn="ctr"/>
            <a:r>
              <a:rPr lang="en-US" dirty="0"/>
              <a:t>Ping Test | EastUS-VM1—WestUS-VM1</a:t>
            </a:r>
            <a:endParaRPr lang="en-IN" dirty="0"/>
          </a:p>
        </p:txBody>
      </p:sp>
      <p:pic>
        <p:nvPicPr>
          <p:cNvPr id="4" name="Picture 3">
            <a:extLst>
              <a:ext uri="{FF2B5EF4-FFF2-40B4-BE49-F238E27FC236}">
                <a16:creationId xmlns:a16="http://schemas.microsoft.com/office/drawing/2014/main" id="{8A269B99-0ECD-A121-34D4-5C2953F290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3544"/>
            <a:ext cx="12192000" cy="6224456"/>
          </a:xfrm>
          <a:prstGeom prst="rect">
            <a:avLst/>
          </a:prstGeom>
          <a:ln>
            <a:noFill/>
          </a:ln>
          <a:effectLst>
            <a:softEdge rad="112500"/>
          </a:effectLst>
        </p:spPr>
      </p:pic>
      <p:sp>
        <p:nvSpPr>
          <p:cNvPr id="5" name="TextBox 4">
            <a:extLst>
              <a:ext uri="{FF2B5EF4-FFF2-40B4-BE49-F238E27FC236}">
                <a16:creationId xmlns:a16="http://schemas.microsoft.com/office/drawing/2014/main" id="{244722E4-FD63-98F6-C4F5-3A025AFD63D2}"/>
              </a:ext>
            </a:extLst>
          </p:cNvPr>
          <p:cNvSpPr txBox="1"/>
          <p:nvPr/>
        </p:nvSpPr>
        <p:spPr>
          <a:xfrm>
            <a:off x="235169" y="77595"/>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6" name="Graphic 5" descr="Office worker">
            <a:extLst>
              <a:ext uri="{FF2B5EF4-FFF2-40B4-BE49-F238E27FC236}">
                <a16:creationId xmlns:a16="http://schemas.microsoft.com/office/drawing/2014/main" id="{29FBA617-B880-7F96-080A-FB52E9512A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1769046386"/>
      </p:ext>
    </p:extLst>
  </p:cSld>
  <p:clrMapOvr>
    <a:masterClrMapping/>
  </p:clrMapOvr>
  <p:transition spd="slow">
    <p:split orient="vert"/>
  </p:transition>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37000">
              <a:schemeClr val="accent5">
                <a:lumMod val="0"/>
                <a:lumOff val="100000"/>
              </a:schemeClr>
            </a:gs>
            <a:gs pos="62000">
              <a:schemeClr val="accent5">
                <a:lumMod val="0"/>
                <a:lumOff val="100000"/>
              </a:schemeClr>
            </a:gs>
            <a:gs pos="76000">
              <a:schemeClr val="accent5">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5A245-17DF-9391-5A79-BA194DE80CA9}"/>
              </a:ext>
            </a:extLst>
          </p:cNvPr>
          <p:cNvSpPr>
            <a:spLocks noGrp="1"/>
          </p:cNvSpPr>
          <p:nvPr>
            <p:ph type="title"/>
          </p:nvPr>
        </p:nvSpPr>
        <p:spPr>
          <a:xfrm>
            <a:off x="838200" y="365125"/>
            <a:ext cx="10515600" cy="6076315"/>
          </a:xfrm>
        </p:spPr>
        <p:txBody>
          <a:bodyPr>
            <a:normAutofit/>
          </a:bodyPr>
          <a:lstStyle/>
          <a:p>
            <a:pPr algn="ctr"/>
            <a:r>
              <a:rPr lang="en-US" sz="8000" dirty="0"/>
              <a:t>Thank You </a:t>
            </a:r>
            <a:r>
              <a:rPr lang="en-US" sz="8000" dirty="0">
                <a:sym typeface="Wingdings" panose="05000000000000000000" pitchFamily="2" charset="2"/>
              </a:rPr>
              <a:t></a:t>
            </a:r>
            <a:endParaRPr lang="en-IN" sz="8000" dirty="0"/>
          </a:p>
        </p:txBody>
      </p:sp>
    </p:spTree>
    <p:extLst>
      <p:ext uri="{BB962C8B-B14F-4D97-AF65-F5344CB8AC3E}">
        <p14:creationId xmlns:p14="http://schemas.microsoft.com/office/powerpoint/2010/main" val="2390063035"/>
      </p:ext>
    </p:extLst>
  </p:cSld>
  <p:clrMapOvr>
    <a:masterClrMapping/>
  </p:clrMapOvr>
  <p:transition spd="slow">
    <p:split orient="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F93CB-3C82-40EF-19E6-5768BD3C4F6D}"/>
              </a:ext>
            </a:extLst>
          </p:cNvPr>
          <p:cNvSpPr>
            <a:spLocks noGrp="1"/>
          </p:cNvSpPr>
          <p:nvPr>
            <p:ph type="title"/>
          </p:nvPr>
        </p:nvSpPr>
        <p:spPr>
          <a:xfrm>
            <a:off x="838200" y="0"/>
            <a:ext cx="10515600" cy="473075"/>
          </a:xfrm>
        </p:spPr>
        <p:txBody>
          <a:bodyPr>
            <a:normAutofit fontScale="90000"/>
          </a:bodyPr>
          <a:lstStyle/>
          <a:p>
            <a:pPr algn="ctr"/>
            <a:r>
              <a:rPr lang="en-US" u="sng" dirty="0">
                <a:latin typeface="Georgia" panose="02040502050405020303" pitchFamily="18" charset="0"/>
              </a:rPr>
              <a:t>Tyrell Corp –Traffic Manager</a:t>
            </a:r>
            <a:endParaRPr lang="en-IN" u="sng" dirty="0">
              <a:latin typeface="Georgia" panose="02040502050405020303" pitchFamily="18" charset="0"/>
            </a:endParaRPr>
          </a:p>
        </p:txBody>
      </p:sp>
      <p:pic>
        <p:nvPicPr>
          <p:cNvPr id="4" name="Picture 3">
            <a:extLst>
              <a:ext uri="{FF2B5EF4-FFF2-40B4-BE49-F238E27FC236}">
                <a16:creationId xmlns:a16="http://schemas.microsoft.com/office/drawing/2014/main" id="{8F9AC42F-F9B2-6C9D-F9E8-7BEF8DD151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9" y="462966"/>
            <a:ext cx="11662191" cy="6395034"/>
          </a:xfrm>
          <a:prstGeom prst="rect">
            <a:avLst/>
          </a:prstGeom>
          <a:ln>
            <a:noFill/>
          </a:ln>
          <a:effectLst>
            <a:softEdge rad="112500"/>
          </a:effectLst>
        </p:spPr>
      </p:pic>
      <p:sp>
        <p:nvSpPr>
          <p:cNvPr id="6" name="TextBox 5">
            <a:extLst>
              <a:ext uri="{FF2B5EF4-FFF2-40B4-BE49-F238E27FC236}">
                <a16:creationId xmlns:a16="http://schemas.microsoft.com/office/drawing/2014/main" id="{232995CD-AD53-DFF4-44A3-421D63004E66}"/>
              </a:ext>
            </a:extLst>
          </p:cNvPr>
          <p:cNvSpPr txBox="1"/>
          <p:nvPr/>
        </p:nvSpPr>
        <p:spPr>
          <a:xfrm>
            <a:off x="235169" y="77595"/>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8DA1C95F-4F61-F806-AE5C-0E36E0C0810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1750050033"/>
      </p:ext>
    </p:extLst>
  </p:cSld>
  <p:clrMapOvr>
    <a:masterClrMapping/>
  </p:clrMapOvr>
  <p:transition spd="slow">
    <p:split orient="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5DC35-2826-666B-72A3-D1938DA5BC59}"/>
              </a:ext>
            </a:extLst>
          </p:cNvPr>
          <p:cNvSpPr>
            <a:spLocks noGrp="1"/>
          </p:cNvSpPr>
          <p:nvPr>
            <p:ph type="title"/>
          </p:nvPr>
        </p:nvSpPr>
        <p:spPr>
          <a:xfrm>
            <a:off x="838200" y="0"/>
            <a:ext cx="10515600" cy="544286"/>
          </a:xfrm>
        </p:spPr>
        <p:txBody>
          <a:bodyPr>
            <a:normAutofit fontScale="90000"/>
          </a:bodyPr>
          <a:lstStyle/>
          <a:p>
            <a:pPr algn="ctr"/>
            <a:r>
              <a:rPr lang="en-US" u="sng" dirty="0">
                <a:latin typeface="Georgia" panose="02040502050405020303" pitchFamily="18" charset="0"/>
              </a:rPr>
              <a:t>Application Gateway</a:t>
            </a:r>
            <a:endParaRPr lang="en-IN" u="sng" dirty="0">
              <a:latin typeface="Georgia" panose="02040502050405020303" pitchFamily="18" charset="0"/>
            </a:endParaRPr>
          </a:p>
        </p:txBody>
      </p:sp>
      <p:pic>
        <p:nvPicPr>
          <p:cNvPr id="4" name="Picture 3">
            <a:extLst>
              <a:ext uri="{FF2B5EF4-FFF2-40B4-BE49-F238E27FC236}">
                <a16:creationId xmlns:a16="http://schemas.microsoft.com/office/drawing/2014/main" id="{D94A629C-E6A8-964B-F177-91F042F0531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70" y="544286"/>
            <a:ext cx="11682510" cy="6313714"/>
          </a:xfrm>
          <a:prstGeom prst="rect">
            <a:avLst/>
          </a:prstGeom>
          <a:ln>
            <a:noFill/>
          </a:ln>
          <a:effectLst>
            <a:softEdge rad="112500"/>
          </a:effectLst>
        </p:spPr>
      </p:pic>
      <p:sp>
        <p:nvSpPr>
          <p:cNvPr id="6" name="TextBox 5">
            <a:extLst>
              <a:ext uri="{FF2B5EF4-FFF2-40B4-BE49-F238E27FC236}">
                <a16:creationId xmlns:a16="http://schemas.microsoft.com/office/drawing/2014/main" id="{B41582EA-D99B-4A07-922F-C99922D676E5}"/>
              </a:ext>
            </a:extLst>
          </p:cNvPr>
          <p:cNvSpPr txBox="1"/>
          <p:nvPr/>
        </p:nvSpPr>
        <p:spPr>
          <a:xfrm>
            <a:off x="235169" y="77595"/>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7A0FC287-D53C-AF56-DE55-5D0A4AB10D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3277488074"/>
      </p:ext>
    </p:extLst>
  </p:cSld>
  <p:clrMapOvr>
    <a:masterClrMapping/>
  </p:clrMapOvr>
  <p:transition spd="slow">
    <p:split orient="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CD44D-A96F-CFE6-1CE9-39CA8EC08955}"/>
              </a:ext>
            </a:extLst>
          </p:cNvPr>
          <p:cNvSpPr>
            <a:spLocks noGrp="1"/>
          </p:cNvSpPr>
          <p:nvPr>
            <p:ph type="title"/>
          </p:nvPr>
        </p:nvSpPr>
        <p:spPr>
          <a:xfrm>
            <a:off x="838200" y="0"/>
            <a:ext cx="10515600" cy="549275"/>
          </a:xfrm>
        </p:spPr>
        <p:txBody>
          <a:bodyPr>
            <a:noAutofit/>
          </a:bodyPr>
          <a:lstStyle/>
          <a:p>
            <a:pPr algn="ctr"/>
            <a:r>
              <a:rPr lang="en-US" sz="3600" u="sng" dirty="0" err="1">
                <a:latin typeface="Georgia" panose="02040502050405020303" pitchFamily="18" charset="0"/>
              </a:rPr>
              <a:t>TyrellCorp</a:t>
            </a:r>
            <a:r>
              <a:rPr lang="en-US" sz="3600" u="sng" dirty="0">
                <a:latin typeface="Georgia" panose="02040502050405020303" pitchFamily="18" charset="0"/>
              </a:rPr>
              <a:t> - Listeners </a:t>
            </a:r>
            <a:endParaRPr lang="en-IN" sz="3600" u="sng" dirty="0">
              <a:latin typeface="Georgia" panose="02040502050405020303" pitchFamily="18" charset="0"/>
            </a:endParaRPr>
          </a:p>
        </p:txBody>
      </p:sp>
      <p:pic>
        <p:nvPicPr>
          <p:cNvPr id="4" name="Picture 3">
            <a:extLst>
              <a:ext uri="{FF2B5EF4-FFF2-40B4-BE49-F238E27FC236}">
                <a16:creationId xmlns:a16="http://schemas.microsoft.com/office/drawing/2014/main" id="{0540BFD5-F044-CB02-A02B-A58049751FF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9" y="549275"/>
            <a:ext cx="11662191" cy="6231130"/>
          </a:xfrm>
          <a:prstGeom prst="rect">
            <a:avLst/>
          </a:prstGeom>
          <a:ln>
            <a:noFill/>
          </a:ln>
          <a:effectLst>
            <a:softEdge rad="112500"/>
          </a:effectLst>
        </p:spPr>
      </p:pic>
      <p:sp>
        <p:nvSpPr>
          <p:cNvPr id="6" name="TextBox 5">
            <a:extLst>
              <a:ext uri="{FF2B5EF4-FFF2-40B4-BE49-F238E27FC236}">
                <a16:creationId xmlns:a16="http://schemas.microsoft.com/office/drawing/2014/main" id="{8EB8D61E-91A8-5999-76C1-7B6222D081B5}"/>
              </a:ext>
            </a:extLst>
          </p:cNvPr>
          <p:cNvSpPr txBox="1"/>
          <p:nvPr/>
        </p:nvSpPr>
        <p:spPr>
          <a:xfrm>
            <a:off x="235169" y="77595"/>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CF248591-AD19-2D12-D56E-BE34CE6ADD7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2651202519"/>
      </p:ext>
    </p:extLst>
  </p:cSld>
  <p:clrMapOvr>
    <a:masterClrMapping/>
  </p:clrMapOvr>
  <p:transition spd="slow">
    <p:split orient="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FD9B8-76C2-93A4-6B6D-7D97B250C2F8}"/>
              </a:ext>
            </a:extLst>
          </p:cNvPr>
          <p:cNvSpPr>
            <a:spLocks noGrp="1"/>
          </p:cNvSpPr>
          <p:nvPr>
            <p:ph type="title"/>
          </p:nvPr>
        </p:nvSpPr>
        <p:spPr>
          <a:xfrm>
            <a:off x="838200" y="-78760"/>
            <a:ext cx="10515600" cy="620485"/>
          </a:xfrm>
        </p:spPr>
        <p:txBody>
          <a:bodyPr>
            <a:normAutofit fontScale="90000"/>
          </a:bodyPr>
          <a:lstStyle/>
          <a:p>
            <a:pPr algn="ctr"/>
            <a:r>
              <a:rPr lang="en-IN" u="sng" dirty="0">
                <a:latin typeface="Georgia" panose="02040502050405020303" pitchFamily="18" charset="0"/>
              </a:rPr>
              <a:t>Backend - Pool</a:t>
            </a:r>
          </a:p>
        </p:txBody>
      </p:sp>
      <p:pic>
        <p:nvPicPr>
          <p:cNvPr id="4" name="Picture 3">
            <a:extLst>
              <a:ext uri="{FF2B5EF4-FFF2-40B4-BE49-F238E27FC236}">
                <a16:creationId xmlns:a16="http://schemas.microsoft.com/office/drawing/2014/main" id="{3F1A0AEC-1AD6-0566-9C0E-DB4A97FF116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8" y="541725"/>
            <a:ext cx="11723151" cy="6316275"/>
          </a:xfrm>
          <a:prstGeom prst="rect">
            <a:avLst/>
          </a:prstGeom>
          <a:ln>
            <a:noFill/>
          </a:ln>
          <a:effectLst>
            <a:softEdge rad="112500"/>
          </a:effectLst>
        </p:spPr>
      </p:pic>
      <p:sp>
        <p:nvSpPr>
          <p:cNvPr id="6" name="TextBox 5">
            <a:extLst>
              <a:ext uri="{FF2B5EF4-FFF2-40B4-BE49-F238E27FC236}">
                <a16:creationId xmlns:a16="http://schemas.microsoft.com/office/drawing/2014/main" id="{9092E449-3E8E-70D8-DE42-4B63382A5F2E}"/>
              </a:ext>
            </a:extLst>
          </p:cNvPr>
          <p:cNvSpPr txBox="1"/>
          <p:nvPr/>
        </p:nvSpPr>
        <p:spPr>
          <a:xfrm>
            <a:off x="235169" y="77595"/>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F838DBAE-34BD-63F2-4650-05AAC9413FB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2653822338"/>
      </p:ext>
    </p:extLst>
  </p:cSld>
  <p:clrMapOvr>
    <a:masterClrMapping/>
  </p:clrMapOvr>
  <p:transition spd="slow">
    <p:split orient="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6F666-2866-B87F-C60F-88D842B58C9C}"/>
              </a:ext>
            </a:extLst>
          </p:cNvPr>
          <p:cNvSpPr>
            <a:spLocks noGrp="1"/>
          </p:cNvSpPr>
          <p:nvPr>
            <p:ph type="title"/>
          </p:nvPr>
        </p:nvSpPr>
        <p:spPr>
          <a:xfrm>
            <a:off x="838200" y="0"/>
            <a:ext cx="10515600" cy="544284"/>
          </a:xfrm>
        </p:spPr>
        <p:txBody>
          <a:bodyPr>
            <a:normAutofit fontScale="90000"/>
          </a:bodyPr>
          <a:lstStyle/>
          <a:p>
            <a:pPr algn="ctr"/>
            <a:r>
              <a:rPr lang="en-US" u="sng" dirty="0">
                <a:latin typeface="Georgia" panose="02040502050405020303" pitchFamily="18" charset="0"/>
              </a:rPr>
              <a:t>Path-Based Routing</a:t>
            </a:r>
            <a:endParaRPr lang="en-IN" u="sng" dirty="0">
              <a:latin typeface="Georgia" panose="02040502050405020303" pitchFamily="18" charset="0"/>
            </a:endParaRPr>
          </a:p>
        </p:txBody>
      </p:sp>
      <p:pic>
        <p:nvPicPr>
          <p:cNvPr id="4" name="Picture 3">
            <a:extLst>
              <a:ext uri="{FF2B5EF4-FFF2-40B4-BE49-F238E27FC236}">
                <a16:creationId xmlns:a16="http://schemas.microsoft.com/office/drawing/2014/main" id="{BE7815B1-5BA4-2D07-D123-7E82580B3CE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70" y="462967"/>
            <a:ext cx="11662190" cy="6395033"/>
          </a:xfrm>
          <a:prstGeom prst="rect">
            <a:avLst/>
          </a:prstGeom>
          <a:ln>
            <a:noFill/>
          </a:ln>
          <a:effectLst>
            <a:softEdge rad="112500"/>
          </a:effectLst>
        </p:spPr>
      </p:pic>
      <p:sp>
        <p:nvSpPr>
          <p:cNvPr id="6" name="TextBox 5">
            <a:extLst>
              <a:ext uri="{FF2B5EF4-FFF2-40B4-BE49-F238E27FC236}">
                <a16:creationId xmlns:a16="http://schemas.microsoft.com/office/drawing/2014/main" id="{96CF0E28-EE1D-9E4A-266A-9037C27A3701}"/>
              </a:ext>
            </a:extLst>
          </p:cNvPr>
          <p:cNvSpPr txBox="1"/>
          <p:nvPr/>
        </p:nvSpPr>
        <p:spPr>
          <a:xfrm>
            <a:off x="235169" y="77595"/>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5BED0CC9-EBE6-12A3-3092-94F5324F883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322599376"/>
      </p:ext>
    </p:extLst>
  </p:cSld>
  <p:clrMapOvr>
    <a:masterClrMapping/>
  </p:clrMapOvr>
  <p:transition spd="slow">
    <p:split orient="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BF50A-742E-D015-EF29-5D0841BFDE56}"/>
              </a:ext>
            </a:extLst>
          </p:cNvPr>
          <p:cNvSpPr>
            <a:spLocks noGrp="1"/>
          </p:cNvSpPr>
          <p:nvPr>
            <p:ph type="title"/>
          </p:nvPr>
        </p:nvSpPr>
        <p:spPr>
          <a:xfrm>
            <a:off x="838200" y="0"/>
            <a:ext cx="10515600" cy="528955"/>
          </a:xfrm>
        </p:spPr>
        <p:txBody>
          <a:bodyPr>
            <a:normAutofit fontScale="90000"/>
          </a:bodyPr>
          <a:lstStyle/>
          <a:p>
            <a:pPr algn="ctr"/>
            <a:r>
              <a:rPr lang="en-US" u="sng" dirty="0">
                <a:latin typeface="Georgia" panose="02040502050405020303" pitchFamily="18" charset="0"/>
              </a:rPr>
              <a:t>Route-Rule Listeners</a:t>
            </a:r>
            <a:endParaRPr lang="en-IN" u="sng" dirty="0">
              <a:latin typeface="Georgia" panose="02040502050405020303" pitchFamily="18" charset="0"/>
            </a:endParaRPr>
          </a:p>
        </p:txBody>
      </p:sp>
      <p:pic>
        <p:nvPicPr>
          <p:cNvPr id="4" name="Picture 3">
            <a:extLst>
              <a:ext uri="{FF2B5EF4-FFF2-40B4-BE49-F238E27FC236}">
                <a16:creationId xmlns:a16="http://schemas.microsoft.com/office/drawing/2014/main" id="{AB07081B-5E3F-6A64-E8CB-6E1E84EE955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68" y="528955"/>
            <a:ext cx="11692671" cy="6329045"/>
          </a:xfrm>
          <a:prstGeom prst="rect">
            <a:avLst/>
          </a:prstGeom>
          <a:ln>
            <a:noFill/>
          </a:ln>
          <a:effectLst>
            <a:softEdge rad="112500"/>
          </a:effectLst>
        </p:spPr>
      </p:pic>
      <p:sp>
        <p:nvSpPr>
          <p:cNvPr id="5" name="TextBox 4">
            <a:extLst>
              <a:ext uri="{FF2B5EF4-FFF2-40B4-BE49-F238E27FC236}">
                <a16:creationId xmlns:a16="http://schemas.microsoft.com/office/drawing/2014/main" id="{DC9F8029-539B-ED5A-4EB5-81F9FE32AD15}"/>
              </a:ext>
            </a:extLst>
          </p:cNvPr>
          <p:cNvSpPr txBox="1"/>
          <p:nvPr/>
        </p:nvSpPr>
        <p:spPr>
          <a:xfrm>
            <a:off x="235169" y="77595"/>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6" name="Graphic 5" descr="Office worker">
            <a:extLst>
              <a:ext uri="{FF2B5EF4-FFF2-40B4-BE49-F238E27FC236}">
                <a16:creationId xmlns:a16="http://schemas.microsoft.com/office/drawing/2014/main" id="{82F11871-91D9-9836-E8DF-4A12A602A31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4135333235"/>
      </p:ext>
    </p:extLst>
  </p:cSld>
  <p:clrMapOvr>
    <a:masterClrMapping/>
  </p:clrMapOvr>
  <p:transition spd="slow">
    <p:split orient="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FAD8-796B-BFFF-593F-AB24F737FD5B}"/>
              </a:ext>
            </a:extLst>
          </p:cNvPr>
          <p:cNvSpPr>
            <a:spLocks noGrp="1"/>
          </p:cNvSpPr>
          <p:nvPr>
            <p:ph type="title"/>
          </p:nvPr>
        </p:nvSpPr>
        <p:spPr>
          <a:xfrm>
            <a:off x="838200" y="0"/>
            <a:ext cx="10515600" cy="522514"/>
          </a:xfrm>
        </p:spPr>
        <p:txBody>
          <a:bodyPr>
            <a:noAutofit/>
          </a:bodyPr>
          <a:lstStyle/>
          <a:p>
            <a:pPr algn="ctr"/>
            <a:r>
              <a:rPr lang="en-US" sz="3600" u="sng" dirty="0">
                <a:latin typeface="Georgia" panose="02040502050405020303" pitchFamily="18" charset="0"/>
              </a:rPr>
              <a:t>Route-Rule </a:t>
            </a:r>
            <a:r>
              <a:rPr lang="en-US" sz="3600" u="sng" dirty="0" err="1">
                <a:latin typeface="Georgia" panose="02040502050405020303" pitchFamily="18" charset="0"/>
              </a:rPr>
              <a:t>BackEnd</a:t>
            </a:r>
            <a:endParaRPr lang="en-IN" sz="3600" u="sng" dirty="0">
              <a:latin typeface="Georgia" panose="02040502050405020303" pitchFamily="18" charset="0"/>
            </a:endParaRPr>
          </a:p>
        </p:txBody>
      </p:sp>
      <p:pic>
        <p:nvPicPr>
          <p:cNvPr id="4" name="Picture 3">
            <a:extLst>
              <a:ext uri="{FF2B5EF4-FFF2-40B4-BE49-F238E27FC236}">
                <a16:creationId xmlns:a16="http://schemas.microsoft.com/office/drawing/2014/main" id="{0C329582-BBEC-F1B3-BA5D-49804634D20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5170" y="600108"/>
            <a:ext cx="11631710" cy="6257892"/>
          </a:xfrm>
          <a:prstGeom prst="rect">
            <a:avLst/>
          </a:prstGeom>
          <a:ln>
            <a:noFill/>
          </a:ln>
          <a:effectLst>
            <a:softEdge rad="112500"/>
          </a:effectLst>
        </p:spPr>
      </p:pic>
      <p:sp>
        <p:nvSpPr>
          <p:cNvPr id="6" name="TextBox 5">
            <a:extLst>
              <a:ext uri="{FF2B5EF4-FFF2-40B4-BE49-F238E27FC236}">
                <a16:creationId xmlns:a16="http://schemas.microsoft.com/office/drawing/2014/main" id="{969F7D81-6982-1431-6AE4-00DE402E100E}"/>
              </a:ext>
            </a:extLst>
          </p:cNvPr>
          <p:cNvSpPr txBox="1"/>
          <p:nvPr/>
        </p:nvSpPr>
        <p:spPr>
          <a:xfrm>
            <a:off x="235169" y="77594"/>
            <a:ext cx="1503680" cy="307777"/>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pPr algn="ctr"/>
            <a:r>
              <a:rPr lang="en-US" sz="1400" dirty="0">
                <a:latin typeface="Times New Roman" panose="02020603050405020304" pitchFamily="18" charset="0"/>
                <a:cs typeface="Times New Roman" panose="02020603050405020304" pitchFamily="18" charset="0"/>
              </a:rPr>
              <a:t>Akash Majumdar</a:t>
            </a:r>
            <a:endParaRPr lang="en-IN" sz="1400" dirty="0">
              <a:latin typeface="Times New Roman" panose="02020603050405020304" pitchFamily="18" charset="0"/>
              <a:cs typeface="Times New Roman" panose="02020603050405020304" pitchFamily="18" charset="0"/>
            </a:endParaRPr>
          </a:p>
        </p:txBody>
      </p:sp>
      <p:pic>
        <p:nvPicPr>
          <p:cNvPr id="7" name="Graphic 6" descr="Office worker">
            <a:extLst>
              <a:ext uri="{FF2B5EF4-FFF2-40B4-BE49-F238E27FC236}">
                <a16:creationId xmlns:a16="http://schemas.microsoft.com/office/drawing/2014/main" id="{BD9CF580-784B-5167-DEEA-88E01441262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609" y="77594"/>
            <a:ext cx="307778" cy="307778"/>
          </a:xfrm>
          <a:prstGeom prst="rect">
            <a:avLst/>
          </a:prstGeom>
        </p:spPr>
      </p:pic>
    </p:spTree>
    <p:extLst>
      <p:ext uri="{BB962C8B-B14F-4D97-AF65-F5344CB8AC3E}">
        <p14:creationId xmlns:p14="http://schemas.microsoft.com/office/powerpoint/2010/main" val="2004831810"/>
      </p:ext>
    </p:extLst>
  </p:cSld>
  <p:clrMapOvr>
    <a:masterClrMapping/>
  </p:clrMapOvr>
  <p:transition spd="slow">
    <p:split orient="ver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433</TotalTime>
  <Words>319</Words>
  <Application>Microsoft Office PowerPoint</Application>
  <PresentationFormat>Widescreen</PresentationFormat>
  <Paragraphs>54</Paragraphs>
  <Slides>21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Albertus Extra Bold</vt:lpstr>
      <vt:lpstr>Arial</vt:lpstr>
      <vt:lpstr>Bahnschrift SemiLight Condensed</vt:lpstr>
      <vt:lpstr>Calibri</vt:lpstr>
      <vt:lpstr>Calibri Light</vt:lpstr>
      <vt:lpstr>Georgia</vt:lpstr>
      <vt:lpstr>Gotham Rounded SSm A</vt:lpstr>
      <vt:lpstr>Times New Roman</vt:lpstr>
      <vt:lpstr>Wingdings</vt:lpstr>
      <vt:lpstr>Office Theme</vt:lpstr>
      <vt:lpstr>Project Title Deploying Azure protected Geo-Redundant Solution having path based routing.</vt:lpstr>
      <vt:lpstr>Resource Group</vt:lpstr>
      <vt:lpstr>Tyrell Corp –Traffic Manager</vt:lpstr>
      <vt:lpstr>Application Gateway</vt:lpstr>
      <vt:lpstr>TyrellCorp - Listeners </vt:lpstr>
      <vt:lpstr>Backend - Pool</vt:lpstr>
      <vt:lpstr>Path-Based Routing</vt:lpstr>
      <vt:lpstr>Route-Rule Listeners</vt:lpstr>
      <vt:lpstr>Route-Rule BackEnd</vt:lpstr>
      <vt:lpstr>Route-Rule Target (Image/Video)</vt:lpstr>
      <vt:lpstr>Subnets Cofig (AppEnd/Image/End)</vt:lpstr>
      <vt:lpstr>Availability Set - App</vt:lpstr>
      <vt:lpstr>Availability Set - Image</vt:lpstr>
      <vt:lpstr>Virtual Machine - App</vt:lpstr>
      <vt:lpstr>Virtual Machine - Image</vt:lpstr>
      <vt:lpstr>TyrelCorp - EndPoints</vt:lpstr>
      <vt:lpstr>Testing on :8080 port/Image Server</vt:lpstr>
      <vt:lpstr>Testing/ App Server</vt:lpstr>
      <vt:lpstr>Template Visualisation</vt:lpstr>
      <vt:lpstr>Ping Test | EastUS-VM1—WestUS-VM1</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AKASH MAJUMDAR</dc:creator>
  <cp:lastModifiedBy>AKASH MAJUMDAR</cp:lastModifiedBy>
  <cp:revision>10</cp:revision>
  <dcterms:created xsi:type="dcterms:W3CDTF">2024-06-13T14:27:14Z</dcterms:created>
  <dcterms:modified xsi:type="dcterms:W3CDTF">2024-10-03T19:41:41Z</dcterms:modified>
</cp:coreProperties>
</file>

<file path=docProps/thumbnail.jpeg>
</file>